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4" r:id="rId2"/>
    <p:sldId id="261" r:id="rId3"/>
    <p:sldId id="272" r:id="rId4"/>
    <p:sldId id="273" r:id="rId5"/>
    <p:sldId id="264" r:id="rId6"/>
    <p:sldId id="257" r:id="rId7"/>
    <p:sldId id="258" r:id="rId8"/>
    <p:sldId id="259" r:id="rId9"/>
    <p:sldId id="267" r:id="rId10"/>
    <p:sldId id="260" r:id="rId11"/>
    <p:sldId id="270" r:id="rId12"/>
    <p:sldId id="262" r:id="rId13"/>
    <p:sldId id="263" r:id="rId14"/>
    <p:sldId id="268" r:id="rId15"/>
    <p:sldId id="265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8" autoAdjust="0"/>
    <p:restoredTop sz="94654" autoAdjust="0"/>
  </p:normalViewPr>
  <p:slideViewPr>
    <p:cSldViewPr snapToGrid="0" showGuides="1">
      <p:cViewPr varScale="1">
        <p:scale>
          <a:sx n="100" d="100"/>
          <a:sy n="100" d="100"/>
        </p:scale>
        <p:origin x="-228" y="-90"/>
      </p:cViewPr>
      <p:guideLst>
        <p:guide orient="horz" pos="2160"/>
        <p:guide pos="28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60;&#1080;&#1083;&#1103;&#1077;&#1074;\&#1056;&#1072;&#1073;&#1086;&#1095;&#1080;&#1081;%20&#1089;&#1090;&#1086;&#1083;\&#1050;&#1086;&#1087;&#1080;&#1103;%20RI-fut-opt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60;&#1080;&#1083;&#1103;&#1077;&#1074;\&#1056;&#1072;&#1073;&#1086;&#1095;&#1080;&#1081;%20&#1089;&#1090;&#1086;&#1083;\&#1050;&#1086;&#1087;&#1080;&#1103;%20RI-fut-opt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60;&#1080;&#1083;&#1103;&#1077;&#1074;\&#1056;&#1072;&#1073;&#1086;&#1095;&#1080;&#1081;%20&#1089;&#1090;&#1086;&#1083;\&#1050;&#1086;&#1087;&#1080;&#1103;%20RI-fut-op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view3D>
      <c:rotX val="30"/>
      <c:rotY val="150"/>
      <c:perspective val="30"/>
    </c:view3D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cat>
            <c:strRef>
              <c:f>Лист1!$C$13:$C$14</c:f>
              <c:strCache>
                <c:ptCount val="2"/>
                <c:pt idx="0">
                  <c:v>Опционы</c:v>
                </c:pt>
                <c:pt idx="1">
                  <c:v>Облигации</c:v>
                </c:pt>
              </c:strCache>
            </c:strRef>
          </c:cat>
          <c:val>
            <c:numRef>
              <c:f>Лист1!$D$13:$D$14</c:f>
              <c:numCache>
                <c:formatCode>0.00</c:formatCode>
                <c:ptCount val="2"/>
                <c:pt idx="0">
                  <c:v>97.6</c:v>
                </c:pt>
                <c:pt idx="1">
                  <c:v>2.4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view3D>
      <c:rotX val="30"/>
      <c:rotY val="150"/>
      <c:perspective val="30"/>
    </c:view3D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cat>
            <c:strRef>
              <c:f>Лист1!$C$13:$C$14</c:f>
              <c:strCache>
                <c:ptCount val="2"/>
                <c:pt idx="0">
                  <c:v>Опционы</c:v>
                </c:pt>
                <c:pt idx="1">
                  <c:v>Облигации</c:v>
                </c:pt>
              </c:strCache>
            </c:strRef>
          </c:cat>
          <c:val>
            <c:numRef>
              <c:f>Лист1!$D$13:$D$14</c:f>
              <c:numCache>
                <c:formatCode>0.00</c:formatCode>
                <c:ptCount val="2"/>
                <c:pt idx="0">
                  <c:v>97.6</c:v>
                </c:pt>
                <c:pt idx="1">
                  <c:v>2.4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marker>
            <c:symbol val="none"/>
          </c:marker>
          <c:val>
            <c:numRef>
              <c:f>Лист2!$M$2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spPr>
            <a:ln w="19050" cmpd="dbl">
              <a:solidFill>
                <a:srgbClr val="7030A0"/>
              </a:solidFill>
            </a:ln>
          </c:spPr>
          <c:marker>
            <c:symbol val="none"/>
          </c:marker>
          <c:val>
            <c:numRef>
              <c:f>Лист2!$M$2:$M$3609</c:f>
              <c:numCache>
                <c:formatCode>General</c:formatCode>
                <c:ptCount val="360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15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50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10</c:v>
                </c:pt>
                <c:pt idx="375">
                  <c:v>0</c:v>
                </c:pt>
                <c:pt idx="376">
                  <c:v>0</c:v>
                </c:pt>
                <c:pt idx="377">
                  <c:v>50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10</c:v>
                </c:pt>
                <c:pt idx="456">
                  <c:v>40</c:v>
                </c:pt>
                <c:pt idx="457">
                  <c:v>95</c:v>
                </c:pt>
                <c:pt idx="458">
                  <c:v>310</c:v>
                </c:pt>
                <c:pt idx="459">
                  <c:v>310</c:v>
                </c:pt>
                <c:pt idx="460">
                  <c:v>410</c:v>
                </c:pt>
                <c:pt idx="461">
                  <c:v>410</c:v>
                </c:pt>
                <c:pt idx="462">
                  <c:v>410</c:v>
                </c:pt>
                <c:pt idx="463">
                  <c:v>410</c:v>
                </c:pt>
                <c:pt idx="464">
                  <c:v>410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15</c:v>
                </c:pt>
                <c:pt idx="601">
                  <c:v>15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110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5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55</c:v>
                </c:pt>
                <c:pt idx="1017">
                  <c:v>0</c:v>
                </c:pt>
                <c:pt idx="1018">
                  <c:v>110</c:v>
                </c:pt>
                <c:pt idx="1019">
                  <c:v>50</c:v>
                </c:pt>
                <c:pt idx="1020">
                  <c:v>45</c:v>
                </c:pt>
                <c:pt idx="1021">
                  <c:v>35</c:v>
                </c:pt>
                <c:pt idx="1022">
                  <c:v>50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140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5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1500</c:v>
                </c:pt>
                <c:pt idx="1355">
                  <c:v>1390</c:v>
                </c:pt>
                <c:pt idx="1356">
                  <c:v>1390</c:v>
                </c:pt>
                <c:pt idx="1357">
                  <c:v>1390</c:v>
                </c:pt>
                <c:pt idx="1358">
                  <c:v>1390</c:v>
                </c:pt>
                <c:pt idx="1359">
                  <c:v>1390</c:v>
                </c:pt>
                <c:pt idx="1360">
                  <c:v>1390</c:v>
                </c:pt>
                <c:pt idx="1361">
                  <c:v>1390</c:v>
                </c:pt>
                <c:pt idx="1362">
                  <c:v>1390</c:v>
                </c:pt>
                <c:pt idx="1363">
                  <c:v>1390</c:v>
                </c:pt>
                <c:pt idx="1364">
                  <c:v>1390</c:v>
                </c:pt>
                <c:pt idx="1365">
                  <c:v>1095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20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50</c:v>
                </c:pt>
                <c:pt idx="1514">
                  <c:v>95</c:v>
                </c:pt>
                <c:pt idx="1515">
                  <c:v>20</c:v>
                </c:pt>
                <c:pt idx="1516">
                  <c:v>10</c:v>
                </c:pt>
                <c:pt idx="1517">
                  <c:v>15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320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45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0</c:v>
                </c:pt>
                <c:pt idx="2243">
                  <c:v>0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0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25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0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20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5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55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45</c:v>
                </c:pt>
                <c:pt idx="2602">
                  <c:v>45</c:v>
                </c:pt>
                <c:pt idx="2603">
                  <c:v>55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20</c:v>
                </c:pt>
                <c:pt idx="2661">
                  <c:v>0</c:v>
                </c:pt>
                <c:pt idx="2662">
                  <c:v>0</c:v>
                </c:pt>
                <c:pt idx="2663">
                  <c:v>20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20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800</c:v>
                </c:pt>
                <c:pt idx="2708">
                  <c:v>880</c:v>
                </c:pt>
                <c:pt idx="2709">
                  <c:v>790</c:v>
                </c:pt>
                <c:pt idx="2710">
                  <c:v>830</c:v>
                </c:pt>
                <c:pt idx="2711">
                  <c:v>130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20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5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0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60</c:v>
                </c:pt>
                <c:pt idx="3117">
                  <c:v>60</c:v>
                </c:pt>
                <c:pt idx="3118">
                  <c:v>60</c:v>
                </c:pt>
                <c:pt idx="3119">
                  <c:v>60</c:v>
                </c:pt>
                <c:pt idx="3120">
                  <c:v>60</c:v>
                </c:pt>
                <c:pt idx="3121">
                  <c:v>60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0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0</c:v>
                </c:pt>
                <c:pt idx="3264">
                  <c:v>0</c:v>
                </c:pt>
                <c:pt idx="3265">
                  <c:v>0</c:v>
                </c:pt>
                <c:pt idx="3266">
                  <c:v>0</c:v>
                </c:pt>
                <c:pt idx="3267">
                  <c:v>0</c:v>
                </c:pt>
                <c:pt idx="3268">
                  <c:v>0</c:v>
                </c:pt>
                <c:pt idx="3269">
                  <c:v>0</c:v>
                </c:pt>
                <c:pt idx="3270">
                  <c:v>0</c:v>
                </c:pt>
                <c:pt idx="3271">
                  <c:v>0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0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0</c:v>
                </c:pt>
                <c:pt idx="3287">
                  <c:v>0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0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15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45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5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</c:numCache>
            </c:numRef>
          </c:val>
        </c:ser>
        <c:marker val="1"/>
        <c:axId val="81861632"/>
        <c:axId val="81904384"/>
      </c:lineChart>
      <c:catAx>
        <c:axId val="81861632"/>
        <c:scaling>
          <c:orientation val="minMax"/>
        </c:scaling>
        <c:axPos val="b"/>
        <c:majorTickMark val="none"/>
        <c:tickLblPos val="none"/>
        <c:crossAx val="81904384"/>
        <c:crosses val="autoZero"/>
        <c:auto val="1"/>
        <c:lblAlgn val="ctr"/>
        <c:lblOffset val="100"/>
      </c:catAx>
      <c:valAx>
        <c:axId val="81904384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1861632"/>
        <c:crosses val="autoZero"/>
        <c:crossBetween val="between"/>
      </c:valAx>
      <c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v>Синтетический длинный фьючерс</c:v>
          </c:tx>
          <c:spPr>
            <a:ln w="12700"/>
          </c:spPr>
          <c:marker>
            <c:symbol val="none"/>
          </c:marker>
          <c:val>
            <c:numRef>
              <c:f>Лист2!$P$2:$P$3609</c:f>
              <c:numCache>
                <c:formatCode>General</c:formatCode>
                <c:ptCount val="3608"/>
                <c:pt idx="0">
                  <c:v>224275</c:v>
                </c:pt>
                <c:pt idx="1">
                  <c:v>224275</c:v>
                </c:pt>
                <c:pt idx="2">
                  <c:v>218675</c:v>
                </c:pt>
                <c:pt idx="3">
                  <c:v>218675</c:v>
                </c:pt>
                <c:pt idx="4">
                  <c:v>218560</c:v>
                </c:pt>
                <c:pt idx="5">
                  <c:v>218500</c:v>
                </c:pt>
                <c:pt idx="6">
                  <c:v>218565</c:v>
                </c:pt>
                <c:pt idx="7">
                  <c:v>218510</c:v>
                </c:pt>
                <c:pt idx="8">
                  <c:v>218590</c:v>
                </c:pt>
                <c:pt idx="9">
                  <c:v>218605</c:v>
                </c:pt>
                <c:pt idx="10">
                  <c:v>218760</c:v>
                </c:pt>
                <c:pt idx="11">
                  <c:v>218735</c:v>
                </c:pt>
                <c:pt idx="12">
                  <c:v>218645</c:v>
                </c:pt>
                <c:pt idx="13">
                  <c:v>218295</c:v>
                </c:pt>
                <c:pt idx="14">
                  <c:v>218315</c:v>
                </c:pt>
                <c:pt idx="15">
                  <c:v>218315</c:v>
                </c:pt>
                <c:pt idx="16">
                  <c:v>218315</c:v>
                </c:pt>
                <c:pt idx="17">
                  <c:v>218315</c:v>
                </c:pt>
                <c:pt idx="18">
                  <c:v>218315</c:v>
                </c:pt>
                <c:pt idx="19">
                  <c:v>218315</c:v>
                </c:pt>
                <c:pt idx="20">
                  <c:v>218210</c:v>
                </c:pt>
                <c:pt idx="21">
                  <c:v>218315</c:v>
                </c:pt>
                <c:pt idx="22">
                  <c:v>218320</c:v>
                </c:pt>
                <c:pt idx="23">
                  <c:v>218315</c:v>
                </c:pt>
                <c:pt idx="24">
                  <c:v>218315</c:v>
                </c:pt>
                <c:pt idx="25">
                  <c:v>218385</c:v>
                </c:pt>
                <c:pt idx="26">
                  <c:v>218210</c:v>
                </c:pt>
                <c:pt idx="27">
                  <c:v>218215</c:v>
                </c:pt>
                <c:pt idx="28">
                  <c:v>218285</c:v>
                </c:pt>
                <c:pt idx="29">
                  <c:v>218400</c:v>
                </c:pt>
                <c:pt idx="30">
                  <c:v>218520</c:v>
                </c:pt>
                <c:pt idx="31">
                  <c:v>218520</c:v>
                </c:pt>
                <c:pt idx="32">
                  <c:v>218460</c:v>
                </c:pt>
                <c:pt idx="33">
                  <c:v>218365</c:v>
                </c:pt>
                <c:pt idx="34">
                  <c:v>218130</c:v>
                </c:pt>
                <c:pt idx="35">
                  <c:v>218150</c:v>
                </c:pt>
                <c:pt idx="36">
                  <c:v>218130</c:v>
                </c:pt>
                <c:pt idx="37">
                  <c:v>218255</c:v>
                </c:pt>
                <c:pt idx="38">
                  <c:v>218225</c:v>
                </c:pt>
                <c:pt idx="39">
                  <c:v>218225</c:v>
                </c:pt>
                <c:pt idx="40">
                  <c:v>218130</c:v>
                </c:pt>
                <c:pt idx="41">
                  <c:v>218175</c:v>
                </c:pt>
                <c:pt idx="42">
                  <c:v>218195</c:v>
                </c:pt>
                <c:pt idx="43">
                  <c:v>218160</c:v>
                </c:pt>
                <c:pt idx="44">
                  <c:v>218160</c:v>
                </c:pt>
                <c:pt idx="45">
                  <c:v>218290</c:v>
                </c:pt>
                <c:pt idx="46">
                  <c:v>218275</c:v>
                </c:pt>
                <c:pt idx="47">
                  <c:v>218165</c:v>
                </c:pt>
                <c:pt idx="48">
                  <c:v>218190</c:v>
                </c:pt>
                <c:pt idx="49">
                  <c:v>218175</c:v>
                </c:pt>
                <c:pt idx="50">
                  <c:v>218250</c:v>
                </c:pt>
                <c:pt idx="51">
                  <c:v>218405</c:v>
                </c:pt>
                <c:pt idx="52">
                  <c:v>218495</c:v>
                </c:pt>
                <c:pt idx="53">
                  <c:v>218550</c:v>
                </c:pt>
                <c:pt idx="54">
                  <c:v>218555</c:v>
                </c:pt>
                <c:pt idx="55">
                  <c:v>218470</c:v>
                </c:pt>
                <c:pt idx="56">
                  <c:v>218530</c:v>
                </c:pt>
                <c:pt idx="57">
                  <c:v>218465</c:v>
                </c:pt>
                <c:pt idx="58">
                  <c:v>218430</c:v>
                </c:pt>
                <c:pt idx="59">
                  <c:v>218540</c:v>
                </c:pt>
                <c:pt idx="60">
                  <c:v>218585</c:v>
                </c:pt>
                <c:pt idx="61">
                  <c:v>218710</c:v>
                </c:pt>
                <c:pt idx="62">
                  <c:v>218735</c:v>
                </c:pt>
                <c:pt idx="63">
                  <c:v>218690</c:v>
                </c:pt>
                <c:pt idx="64">
                  <c:v>218630</c:v>
                </c:pt>
                <c:pt idx="65">
                  <c:v>218840</c:v>
                </c:pt>
                <c:pt idx="66">
                  <c:v>218815</c:v>
                </c:pt>
                <c:pt idx="67">
                  <c:v>218925</c:v>
                </c:pt>
                <c:pt idx="68">
                  <c:v>218825</c:v>
                </c:pt>
                <c:pt idx="69">
                  <c:v>218855</c:v>
                </c:pt>
                <c:pt idx="70">
                  <c:v>218830</c:v>
                </c:pt>
                <c:pt idx="71">
                  <c:v>218775</c:v>
                </c:pt>
                <c:pt idx="72">
                  <c:v>218715</c:v>
                </c:pt>
                <c:pt idx="73">
                  <c:v>218745</c:v>
                </c:pt>
                <c:pt idx="74">
                  <c:v>218805</c:v>
                </c:pt>
                <c:pt idx="75">
                  <c:v>218665</c:v>
                </c:pt>
                <c:pt idx="76">
                  <c:v>218690</c:v>
                </c:pt>
                <c:pt idx="77">
                  <c:v>218715</c:v>
                </c:pt>
                <c:pt idx="78">
                  <c:v>218690</c:v>
                </c:pt>
                <c:pt idx="79">
                  <c:v>218695</c:v>
                </c:pt>
                <c:pt idx="80">
                  <c:v>218665</c:v>
                </c:pt>
                <c:pt idx="81">
                  <c:v>218590</c:v>
                </c:pt>
                <c:pt idx="82">
                  <c:v>218670</c:v>
                </c:pt>
                <c:pt idx="83">
                  <c:v>218640</c:v>
                </c:pt>
                <c:pt idx="84">
                  <c:v>218545</c:v>
                </c:pt>
                <c:pt idx="85">
                  <c:v>218575</c:v>
                </c:pt>
                <c:pt idx="86">
                  <c:v>218670</c:v>
                </c:pt>
                <c:pt idx="87">
                  <c:v>218695</c:v>
                </c:pt>
                <c:pt idx="88">
                  <c:v>218800</c:v>
                </c:pt>
                <c:pt idx="89">
                  <c:v>218945</c:v>
                </c:pt>
                <c:pt idx="90">
                  <c:v>218900</c:v>
                </c:pt>
                <c:pt idx="91">
                  <c:v>218865</c:v>
                </c:pt>
                <c:pt idx="92">
                  <c:v>218870</c:v>
                </c:pt>
                <c:pt idx="93">
                  <c:v>218870</c:v>
                </c:pt>
                <c:pt idx="94">
                  <c:v>218780</c:v>
                </c:pt>
                <c:pt idx="95">
                  <c:v>218800</c:v>
                </c:pt>
                <c:pt idx="96">
                  <c:v>218805</c:v>
                </c:pt>
                <c:pt idx="97">
                  <c:v>218700</c:v>
                </c:pt>
                <c:pt idx="98">
                  <c:v>218775</c:v>
                </c:pt>
                <c:pt idx="99">
                  <c:v>218780</c:v>
                </c:pt>
                <c:pt idx="100">
                  <c:v>218835</c:v>
                </c:pt>
                <c:pt idx="101">
                  <c:v>218840</c:v>
                </c:pt>
                <c:pt idx="102">
                  <c:v>218920</c:v>
                </c:pt>
                <c:pt idx="103">
                  <c:v>219050</c:v>
                </c:pt>
                <c:pt idx="104">
                  <c:v>219070</c:v>
                </c:pt>
                <c:pt idx="105">
                  <c:v>219265</c:v>
                </c:pt>
                <c:pt idx="106">
                  <c:v>219190</c:v>
                </c:pt>
                <c:pt idx="107">
                  <c:v>219335</c:v>
                </c:pt>
                <c:pt idx="108">
                  <c:v>219310</c:v>
                </c:pt>
                <c:pt idx="109">
                  <c:v>219290</c:v>
                </c:pt>
                <c:pt idx="110">
                  <c:v>219170</c:v>
                </c:pt>
                <c:pt idx="111">
                  <c:v>219165</c:v>
                </c:pt>
                <c:pt idx="112">
                  <c:v>219200</c:v>
                </c:pt>
                <c:pt idx="113">
                  <c:v>219245</c:v>
                </c:pt>
                <c:pt idx="114">
                  <c:v>219210</c:v>
                </c:pt>
                <c:pt idx="115">
                  <c:v>219145</c:v>
                </c:pt>
                <c:pt idx="116">
                  <c:v>219065</c:v>
                </c:pt>
                <c:pt idx="117">
                  <c:v>219015</c:v>
                </c:pt>
                <c:pt idx="118">
                  <c:v>219145</c:v>
                </c:pt>
                <c:pt idx="119">
                  <c:v>218970</c:v>
                </c:pt>
                <c:pt idx="120">
                  <c:v>218955</c:v>
                </c:pt>
                <c:pt idx="121">
                  <c:v>219135</c:v>
                </c:pt>
                <c:pt idx="122">
                  <c:v>219120</c:v>
                </c:pt>
                <c:pt idx="123">
                  <c:v>219165</c:v>
                </c:pt>
                <c:pt idx="124">
                  <c:v>219130</c:v>
                </c:pt>
                <c:pt idx="125">
                  <c:v>219135</c:v>
                </c:pt>
                <c:pt idx="126">
                  <c:v>219125</c:v>
                </c:pt>
                <c:pt idx="127">
                  <c:v>219200</c:v>
                </c:pt>
                <c:pt idx="128">
                  <c:v>219285</c:v>
                </c:pt>
                <c:pt idx="129">
                  <c:v>219300</c:v>
                </c:pt>
                <c:pt idx="130">
                  <c:v>219260</c:v>
                </c:pt>
                <c:pt idx="131">
                  <c:v>219515</c:v>
                </c:pt>
                <c:pt idx="132">
                  <c:v>219600</c:v>
                </c:pt>
                <c:pt idx="133">
                  <c:v>219595</c:v>
                </c:pt>
                <c:pt idx="134">
                  <c:v>219735</c:v>
                </c:pt>
                <c:pt idx="135">
                  <c:v>219685</c:v>
                </c:pt>
                <c:pt idx="136">
                  <c:v>219585</c:v>
                </c:pt>
                <c:pt idx="137">
                  <c:v>219610</c:v>
                </c:pt>
                <c:pt idx="138">
                  <c:v>219410</c:v>
                </c:pt>
                <c:pt idx="139">
                  <c:v>219620</c:v>
                </c:pt>
                <c:pt idx="140">
                  <c:v>219720</c:v>
                </c:pt>
                <c:pt idx="141">
                  <c:v>219635</c:v>
                </c:pt>
                <c:pt idx="142">
                  <c:v>219580</c:v>
                </c:pt>
                <c:pt idx="143">
                  <c:v>219460</c:v>
                </c:pt>
                <c:pt idx="144">
                  <c:v>219485</c:v>
                </c:pt>
                <c:pt idx="145">
                  <c:v>219480</c:v>
                </c:pt>
                <c:pt idx="146">
                  <c:v>219435</c:v>
                </c:pt>
                <c:pt idx="147">
                  <c:v>219410</c:v>
                </c:pt>
                <c:pt idx="148">
                  <c:v>219305</c:v>
                </c:pt>
                <c:pt idx="149">
                  <c:v>219270</c:v>
                </c:pt>
                <c:pt idx="150">
                  <c:v>219320</c:v>
                </c:pt>
                <c:pt idx="151">
                  <c:v>219265</c:v>
                </c:pt>
                <c:pt idx="152">
                  <c:v>219265</c:v>
                </c:pt>
                <c:pt idx="153">
                  <c:v>219325</c:v>
                </c:pt>
                <c:pt idx="154">
                  <c:v>219365</c:v>
                </c:pt>
                <c:pt idx="155">
                  <c:v>219375</c:v>
                </c:pt>
                <c:pt idx="156">
                  <c:v>219395</c:v>
                </c:pt>
                <c:pt idx="157">
                  <c:v>219255</c:v>
                </c:pt>
                <c:pt idx="158">
                  <c:v>219205</c:v>
                </c:pt>
                <c:pt idx="159">
                  <c:v>219205</c:v>
                </c:pt>
                <c:pt idx="160">
                  <c:v>219265</c:v>
                </c:pt>
                <c:pt idx="161">
                  <c:v>219265</c:v>
                </c:pt>
                <c:pt idx="162">
                  <c:v>219265</c:v>
                </c:pt>
                <c:pt idx="163">
                  <c:v>219325</c:v>
                </c:pt>
                <c:pt idx="164">
                  <c:v>219230</c:v>
                </c:pt>
                <c:pt idx="165">
                  <c:v>219270</c:v>
                </c:pt>
                <c:pt idx="166">
                  <c:v>219155</c:v>
                </c:pt>
                <c:pt idx="167">
                  <c:v>219065</c:v>
                </c:pt>
                <c:pt idx="168">
                  <c:v>219165</c:v>
                </c:pt>
                <c:pt idx="169">
                  <c:v>219290</c:v>
                </c:pt>
                <c:pt idx="170">
                  <c:v>219290</c:v>
                </c:pt>
                <c:pt idx="171">
                  <c:v>219310</c:v>
                </c:pt>
                <c:pt idx="172">
                  <c:v>219335</c:v>
                </c:pt>
                <c:pt idx="173">
                  <c:v>219400</c:v>
                </c:pt>
                <c:pt idx="174">
                  <c:v>219355</c:v>
                </c:pt>
                <c:pt idx="175">
                  <c:v>219355</c:v>
                </c:pt>
                <c:pt idx="176">
                  <c:v>219485</c:v>
                </c:pt>
                <c:pt idx="177">
                  <c:v>219510</c:v>
                </c:pt>
                <c:pt idx="178">
                  <c:v>219400</c:v>
                </c:pt>
                <c:pt idx="179">
                  <c:v>219380</c:v>
                </c:pt>
                <c:pt idx="180">
                  <c:v>219360</c:v>
                </c:pt>
                <c:pt idx="181">
                  <c:v>219440</c:v>
                </c:pt>
                <c:pt idx="182">
                  <c:v>219420</c:v>
                </c:pt>
                <c:pt idx="183">
                  <c:v>219435</c:v>
                </c:pt>
                <c:pt idx="184">
                  <c:v>219350</c:v>
                </c:pt>
                <c:pt idx="185">
                  <c:v>219330</c:v>
                </c:pt>
                <c:pt idx="186">
                  <c:v>219330</c:v>
                </c:pt>
                <c:pt idx="187">
                  <c:v>219340</c:v>
                </c:pt>
                <c:pt idx="188">
                  <c:v>219400</c:v>
                </c:pt>
                <c:pt idx="189">
                  <c:v>219310</c:v>
                </c:pt>
                <c:pt idx="190">
                  <c:v>219325</c:v>
                </c:pt>
                <c:pt idx="191">
                  <c:v>219345</c:v>
                </c:pt>
                <c:pt idx="192">
                  <c:v>219345</c:v>
                </c:pt>
                <c:pt idx="193">
                  <c:v>219345</c:v>
                </c:pt>
                <c:pt idx="194">
                  <c:v>219345</c:v>
                </c:pt>
                <c:pt idx="195">
                  <c:v>219345</c:v>
                </c:pt>
                <c:pt idx="196">
                  <c:v>219250</c:v>
                </c:pt>
                <c:pt idx="197">
                  <c:v>219215</c:v>
                </c:pt>
                <c:pt idx="198">
                  <c:v>219220</c:v>
                </c:pt>
                <c:pt idx="199">
                  <c:v>219220</c:v>
                </c:pt>
                <c:pt idx="200">
                  <c:v>219220</c:v>
                </c:pt>
                <c:pt idx="201">
                  <c:v>219220</c:v>
                </c:pt>
                <c:pt idx="202">
                  <c:v>219120</c:v>
                </c:pt>
                <c:pt idx="203">
                  <c:v>219120</c:v>
                </c:pt>
                <c:pt idx="204">
                  <c:v>219250</c:v>
                </c:pt>
                <c:pt idx="205">
                  <c:v>219250</c:v>
                </c:pt>
                <c:pt idx="206">
                  <c:v>219250</c:v>
                </c:pt>
                <c:pt idx="207">
                  <c:v>219250</c:v>
                </c:pt>
                <c:pt idx="208">
                  <c:v>219250</c:v>
                </c:pt>
                <c:pt idx="209">
                  <c:v>219250</c:v>
                </c:pt>
                <c:pt idx="210">
                  <c:v>219250</c:v>
                </c:pt>
                <c:pt idx="211">
                  <c:v>219250</c:v>
                </c:pt>
                <c:pt idx="212">
                  <c:v>219250</c:v>
                </c:pt>
                <c:pt idx="213">
                  <c:v>219250</c:v>
                </c:pt>
                <c:pt idx="214">
                  <c:v>219250</c:v>
                </c:pt>
                <c:pt idx="215">
                  <c:v>219250</c:v>
                </c:pt>
                <c:pt idx="216">
                  <c:v>219250</c:v>
                </c:pt>
                <c:pt idx="217">
                  <c:v>219250</c:v>
                </c:pt>
                <c:pt idx="218">
                  <c:v>219225</c:v>
                </c:pt>
                <c:pt idx="219">
                  <c:v>219190</c:v>
                </c:pt>
                <c:pt idx="220">
                  <c:v>219320</c:v>
                </c:pt>
                <c:pt idx="221">
                  <c:v>219395</c:v>
                </c:pt>
                <c:pt idx="222">
                  <c:v>219410</c:v>
                </c:pt>
                <c:pt idx="223">
                  <c:v>219375</c:v>
                </c:pt>
                <c:pt idx="224">
                  <c:v>219400</c:v>
                </c:pt>
                <c:pt idx="225">
                  <c:v>219415</c:v>
                </c:pt>
                <c:pt idx="226">
                  <c:v>219335</c:v>
                </c:pt>
                <c:pt idx="227">
                  <c:v>219355</c:v>
                </c:pt>
                <c:pt idx="228">
                  <c:v>219400</c:v>
                </c:pt>
                <c:pt idx="229">
                  <c:v>219490</c:v>
                </c:pt>
                <c:pt idx="230">
                  <c:v>219490</c:v>
                </c:pt>
                <c:pt idx="231">
                  <c:v>219490</c:v>
                </c:pt>
                <c:pt idx="232">
                  <c:v>219490</c:v>
                </c:pt>
                <c:pt idx="233">
                  <c:v>219490</c:v>
                </c:pt>
                <c:pt idx="234">
                  <c:v>219505</c:v>
                </c:pt>
                <c:pt idx="235">
                  <c:v>219525</c:v>
                </c:pt>
                <c:pt idx="236">
                  <c:v>219560</c:v>
                </c:pt>
                <c:pt idx="237">
                  <c:v>219605</c:v>
                </c:pt>
                <c:pt idx="238">
                  <c:v>219635</c:v>
                </c:pt>
                <c:pt idx="239">
                  <c:v>219855</c:v>
                </c:pt>
                <c:pt idx="240">
                  <c:v>219840</c:v>
                </c:pt>
                <c:pt idx="241">
                  <c:v>220035</c:v>
                </c:pt>
                <c:pt idx="242">
                  <c:v>219945</c:v>
                </c:pt>
                <c:pt idx="243">
                  <c:v>219970</c:v>
                </c:pt>
                <c:pt idx="244">
                  <c:v>219905</c:v>
                </c:pt>
                <c:pt idx="245">
                  <c:v>219900</c:v>
                </c:pt>
                <c:pt idx="246">
                  <c:v>219915</c:v>
                </c:pt>
                <c:pt idx="247">
                  <c:v>220045</c:v>
                </c:pt>
                <c:pt idx="248">
                  <c:v>220000</c:v>
                </c:pt>
                <c:pt idx="249">
                  <c:v>220000</c:v>
                </c:pt>
                <c:pt idx="250">
                  <c:v>220145</c:v>
                </c:pt>
                <c:pt idx="251">
                  <c:v>220200</c:v>
                </c:pt>
                <c:pt idx="252">
                  <c:v>220455</c:v>
                </c:pt>
                <c:pt idx="253">
                  <c:v>220200</c:v>
                </c:pt>
                <c:pt idx="254">
                  <c:v>220295</c:v>
                </c:pt>
                <c:pt idx="255">
                  <c:v>220450</c:v>
                </c:pt>
                <c:pt idx="256">
                  <c:v>220400</c:v>
                </c:pt>
                <c:pt idx="257">
                  <c:v>220330</c:v>
                </c:pt>
                <c:pt idx="258">
                  <c:v>220330</c:v>
                </c:pt>
                <c:pt idx="259">
                  <c:v>220250</c:v>
                </c:pt>
                <c:pt idx="260">
                  <c:v>220180</c:v>
                </c:pt>
                <c:pt idx="261">
                  <c:v>220160</c:v>
                </c:pt>
                <c:pt idx="262">
                  <c:v>220180</c:v>
                </c:pt>
                <c:pt idx="263">
                  <c:v>220070</c:v>
                </c:pt>
                <c:pt idx="264">
                  <c:v>220265</c:v>
                </c:pt>
                <c:pt idx="265">
                  <c:v>220100</c:v>
                </c:pt>
                <c:pt idx="266">
                  <c:v>220100</c:v>
                </c:pt>
                <c:pt idx="267">
                  <c:v>220220</c:v>
                </c:pt>
                <c:pt idx="268">
                  <c:v>220250</c:v>
                </c:pt>
                <c:pt idx="269">
                  <c:v>220250</c:v>
                </c:pt>
                <c:pt idx="270">
                  <c:v>220395</c:v>
                </c:pt>
                <c:pt idx="271">
                  <c:v>220480</c:v>
                </c:pt>
                <c:pt idx="272">
                  <c:v>220535</c:v>
                </c:pt>
                <c:pt idx="273">
                  <c:v>220620</c:v>
                </c:pt>
                <c:pt idx="274">
                  <c:v>220495</c:v>
                </c:pt>
                <c:pt idx="275">
                  <c:v>220485</c:v>
                </c:pt>
                <c:pt idx="276">
                  <c:v>220435</c:v>
                </c:pt>
                <c:pt idx="277">
                  <c:v>220500</c:v>
                </c:pt>
                <c:pt idx="278">
                  <c:v>220500</c:v>
                </c:pt>
                <c:pt idx="279">
                  <c:v>220450</c:v>
                </c:pt>
                <c:pt idx="280">
                  <c:v>220380</c:v>
                </c:pt>
                <c:pt idx="281">
                  <c:v>220360</c:v>
                </c:pt>
                <c:pt idx="282">
                  <c:v>220390</c:v>
                </c:pt>
                <c:pt idx="283">
                  <c:v>220415</c:v>
                </c:pt>
                <c:pt idx="284">
                  <c:v>220385</c:v>
                </c:pt>
                <c:pt idx="285">
                  <c:v>220415</c:v>
                </c:pt>
                <c:pt idx="286">
                  <c:v>220355</c:v>
                </c:pt>
                <c:pt idx="287">
                  <c:v>220330</c:v>
                </c:pt>
                <c:pt idx="288">
                  <c:v>220340</c:v>
                </c:pt>
                <c:pt idx="289">
                  <c:v>220285</c:v>
                </c:pt>
                <c:pt idx="290">
                  <c:v>220250</c:v>
                </c:pt>
                <c:pt idx="291">
                  <c:v>220270</c:v>
                </c:pt>
                <c:pt idx="292">
                  <c:v>220385</c:v>
                </c:pt>
                <c:pt idx="293">
                  <c:v>220355</c:v>
                </c:pt>
                <c:pt idx="294">
                  <c:v>220280</c:v>
                </c:pt>
                <c:pt idx="295">
                  <c:v>220255</c:v>
                </c:pt>
                <c:pt idx="296">
                  <c:v>220255</c:v>
                </c:pt>
                <c:pt idx="297">
                  <c:v>220275</c:v>
                </c:pt>
                <c:pt idx="298">
                  <c:v>220345</c:v>
                </c:pt>
                <c:pt idx="299">
                  <c:v>220300</c:v>
                </c:pt>
                <c:pt idx="300">
                  <c:v>220300</c:v>
                </c:pt>
                <c:pt idx="301">
                  <c:v>220330</c:v>
                </c:pt>
                <c:pt idx="302">
                  <c:v>220350</c:v>
                </c:pt>
                <c:pt idx="303">
                  <c:v>220350</c:v>
                </c:pt>
                <c:pt idx="304">
                  <c:v>220350</c:v>
                </c:pt>
                <c:pt idx="305">
                  <c:v>220470</c:v>
                </c:pt>
                <c:pt idx="306">
                  <c:v>220465</c:v>
                </c:pt>
                <c:pt idx="307">
                  <c:v>220350</c:v>
                </c:pt>
                <c:pt idx="308">
                  <c:v>220300</c:v>
                </c:pt>
                <c:pt idx="309">
                  <c:v>220345</c:v>
                </c:pt>
                <c:pt idx="310">
                  <c:v>220250</c:v>
                </c:pt>
                <c:pt idx="311">
                  <c:v>220250</c:v>
                </c:pt>
                <c:pt idx="312">
                  <c:v>220250</c:v>
                </c:pt>
                <c:pt idx="313">
                  <c:v>220250</c:v>
                </c:pt>
                <c:pt idx="314">
                  <c:v>220250</c:v>
                </c:pt>
                <c:pt idx="315">
                  <c:v>220250</c:v>
                </c:pt>
                <c:pt idx="316">
                  <c:v>220250</c:v>
                </c:pt>
                <c:pt idx="317">
                  <c:v>220250</c:v>
                </c:pt>
                <c:pt idx="318">
                  <c:v>220250</c:v>
                </c:pt>
                <c:pt idx="319">
                  <c:v>220250</c:v>
                </c:pt>
                <c:pt idx="320">
                  <c:v>220250</c:v>
                </c:pt>
                <c:pt idx="321">
                  <c:v>220250</c:v>
                </c:pt>
                <c:pt idx="322">
                  <c:v>220250</c:v>
                </c:pt>
                <c:pt idx="323">
                  <c:v>220250</c:v>
                </c:pt>
                <c:pt idx="324">
                  <c:v>220000</c:v>
                </c:pt>
                <c:pt idx="325">
                  <c:v>219970</c:v>
                </c:pt>
                <c:pt idx="326">
                  <c:v>219835</c:v>
                </c:pt>
                <c:pt idx="327">
                  <c:v>220065</c:v>
                </c:pt>
                <c:pt idx="328">
                  <c:v>220050</c:v>
                </c:pt>
                <c:pt idx="329">
                  <c:v>219955</c:v>
                </c:pt>
                <c:pt idx="330">
                  <c:v>219955</c:v>
                </c:pt>
                <c:pt idx="331">
                  <c:v>219885</c:v>
                </c:pt>
                <c:pt idx="332">
                  <c:v>219845</c:v>
                </c:pt>
                <c:pt idx="333">
                  <c:v>220010</c:v>
                </c:pt>
                <c:pt idx="334">
                  <c:v>220045</c:v>
                </c:pt>
                <c:pt idx="335">
                  <c:v>219955</c:v>
                </c:pt>
                <c:pt idx="336">
                  <c:v>219965</c:v>
                </c:pt>
                <c:pt idx="337">
                  <c:v>219880</c:v>
                </c:pt>
                <c:pt idx="338">
                  <c:v>219880</c:v>
                </c:pt>
                <c:pt idx="339">
                  <c:v>219995</c:v>
                </c:pt>
                <c:pt idx="340">
                  <c:v>220005</c:v>
                </c:pt>
                <c:pt idx="341">
                  <c:v>219980</c:v>
                </c:pt>
                <c:pt idx="342">
                  <c:v>219830</c:v>
                </c:pt>
                <c:pt idx="343">
                  <c:v>219865</c:v>
                </c:pt>
                <c:pt idx="344">
                  <c:v>219870</c:v>
                </c:pt>
                <c:pt idx="345">
                  <c:v>219885</c:v>
                </c:pt>
                <c:pt idx="346">
                  <c:v>219815</c:v>
                </c:pt>
                <c:pt idx="347">
                  <c:v>219815</c:v>
                </c:pt>
                <c:pt idx="348">
                  <c:v>219870</c:v>
                </c:pt>
                <c:pt idx="349">
                  <c:v>219700</c:v>
                </c:pt>
                <c:pt idx="350">
                  <c:v>219820</c:v>
                </c:pt>
                <c:pt idx="351">
                  <c:v>219785</c:v>
                </c:pt>
                <c:pt idx="352">
                  <c:v>219800</c:v>
                </c:pt>
                <c:pt idx="353">
                  <c:v>219995</c:v>
                </c:pt>
                <c:pt idx="354">
                  <c:v>219995</c:v>
                </c:pt>
                <c:pt idx="355">
                  <c:v>219920</c:v>
                </c:pt>
                <c:pt idx="356">
                  <c:v>219895</c:v>
                </c:pt>
                <c:pt idx="357">
                  <c:v>219995</c:v>
                </c:pt>
                <c:pt idx="358">
                  <c:v>219965</c:v>
                </c:pt>
                <c:pt idx="359">
                  <c:v>219845</c:v>
                </c:pt>
                <c:pt idx="360">
                  <c:v>219845</c:v>
                </c:pt>
                <c:pt idx="361">
                  <c:v>219590</c:v>
                </c:pt>
                <c:pt idx="362">
                  <c:v>219805</c:v>
                </c:pt>
                <c:pt idx="363">
                  <c:v>219855</c:v>
                </c:pt>
                <c:pt idx="364">
                  <c:v>219765</c:v>
                </c:pt>
                <c:pt idx="365">
                  <c:v>219765</c:v>
                </c:pt>
                <c:pt idx="366">
                  <c:v>219720</c:v>
                </c:pt>
                <c:pt idx="367">
                  <c:v>219765</c:v>
                </c:pt>
                <c:pt idx="368">
                  <c:v>219765</c:v>
                </c:pt>
                <c:pt idx="369">
                  <c:v>219765</c:v>
                </c:pt>
                <c:pt idx="370">
                  <c:v>219945</c:v>
                </c:pt>
                <c:pt idx="371">
                  <c:v>220010</c:v>
                </c:pt>
                <c:pt idx="372">
                  <c:v>219960</c:v>
                </c:pt>
                <c:pt idx="373">
                  <c:v>220010</c:v>
                </c:pt>
                <c:pt idx="374">
                  <c:v>220010</c:v>
                </c:pt>
                <c:pt idx="375">
                  <c:v>219990</c:v>
                </c:pt>
                <c:pt idx="376">
                  <c:v>219950</c:v>
                </c:pt>
                <c:pt idx="377">
                  <c:v>220010</c:v>
                </c:pt>
                <c:pt idx="378">
                  <c:v>220235</c:v>
                </c:pt>
                <c:pt idx="379">
                  <c:v>220145</c:v>
                </c:pt>
                <c:pt idx="380">
                  <c:v>220145</c:v>
                </c:pt>
                <c:pt idx="381">
                  <c:v>220225</c:v>
                </c:pt>
                <c:pt idx="382">
                  <c:v>220215</c:v>
                </c:pt>
                <c:pt idx="383">
                  <c:v>220400</c:v>
                </c:pt>
                <c:pt idx="384">
                  <c:v>220395</c:v>
                </c:pt>
                <c:pt idx="385">
                  <c:v>220395</c:v>
                </c:pt>
                <c:pt idx="386">
                  <c:v>220385</c:v>
                </c:pt>
                <c:pt idx="387">
                  <c:v>220345</c:v>
                </c:pt>
                <c:pt idx="388">
                  <c:v>220265</c:v>
                </c:pt>
                <c:pt idx="389">
                  <c:v>220200</c:v>
                </c:pt>
                <c:pt idx="390">
                  <c:v>220250</c:v>
                </c:pt>
                <c:pt idx="391">
                  <c:v>220245</c:v>
                </c:pt>
                <c:pt idx="392">
                  <c:v>220090</c:v>
                </c:pt>
                <c:pt idx="393">
                  <c:v>220080</c:v>
                </c:pt>
                <c:pt idx="394">
                  <c:v>219835</c:v>
                </c:pt>
                <c:pt idx="395">
                  <c:v>219775</c:v>
                </c:pt>
                <c:pt idx="396">
                  <c:v>219840</c:v>
                </c:pt>
                <c:pt idx="397">
                  <c:v>219810</c:v>
                </c:pt>
                <c:pt idx="398">
                  <c:v>219930</c:v>
                </c:pt>
                <c:pt idx="399">
                  <c:v>219795</c:v>
                </c:pt>
                <c:pt idx="400">
                  <c:v>219770</c:v>
                </c:pt>
                <c:pt idx="401">
                  <c:v>219770</c:v>
                </c:pt>
                <c:pt idx="402">
                  <c:v>219770</c:v>
                </c:pt>
                <c:pt idx="403">
                  <c:v>219770</c:v>
                </c:pt>
                <c:pt idx="404">
                  <c:v>219770</c:v>
                </c:pt>
                <c:pt idx="405">
                  <c:v>219770</c:v>
                </c:pt>
                <c:pt idx="406">
                  <c:v>219770</c:v>
                </c:pt>
                <c:pt idx="407">
                  <c:v>219770</c:v>
                </c:pt>
                <c:pt idx="408">
                  <c:v>219770</c:v>
                </c:pt>
                <c:pt idx="409">
                  <c:v>219770</c:v>
                </c:pt>
                <c:pt idx="410">
                  <c:v>219770</c:v>
                </c:pt>
                <c:pt idx="411">
                  <c:v>219770</c:v>
                </c:pt>
                <c:pt idx="412">
                  <c:v>219770</c:v>
                </c:pt>
                <c:pt idx="413">
                  <c:v>219770</c:v>
                </c:pt>
                <c:pt idx="414">
                  <c:v>219770</c:v>
                </c:pt>
                <c:pt idx="415">
                  <c:v>219770</c:v>
                </c:pt>
                <c:pt idx="416">
                  <c:v>219770</c:v>
                </c:pt>
                <c:pt idx="417">
                  <c:v>219770</c:v>
                </c:pt>
                <c:pt idx="418">
                  <c:v>219770</c:v>
                </c:pt>
                <c:pt idx="419">
                  <c:v>219770</c:v>
                </c:pt>
                <c:pt idx="420">
                  <c:v>219770</c:v>
                </c:pt>
                <c:pt idx="421">
                  <c:v>219770</c:v>
                </c:pt>
                <c:pt idx="422">
                  <c:v>219770</c:v>
                </c:pt>
                <c:pt idx="423">
                  <c:v>219235</c:v>
                </c:pt>
                <c:pt idx="424">
                  <c:v>219235</c:v>
                </c:pt>
                <c:pt idx="425">
                  <c:v>219235</c:v>
                </c:pt>
                <c:pt idx="426">
                  <c:v>219235</c:v>
                </c:pt>
                <c:pt idx="427">
                  <c:v>219235</c:v>
                </c:pt>
                <c:pt idx="428">
                  <c:v>219235</c:v>
                </c:pt>
                <c:pt idx="429">
                  <c:v>219235</c:v>
                </c:pt>
                <c:pt idx="430">
                  <c:v>219235</c:v>
                </c:pt>
                <c:pt idx="431">
                  <c:v>219235</c:v>
                </c:pt>
                <c:pt idx="432">
                  <c:v>218985</c:v>
                </c:pt>
                <c:pt idx="433">
                  <c:v>218985</c:v>
                </c:pt>
                <c:pt idx="434">
                  <c:v>218985</c:v>
                </c:pt>
                <c:pt idx="435">
                  <c:v>218985</c:v>
                </c:pt>
                <c:pt idx="436">
                  <c:v>218985</c:v>
                </c:pt>
                <c:pt idx="437">
                  <c:v>218985</c:v>
                </c:pt>
                <c:pt idx="438">
                  <c:v>218985</c:v>
                </c:pt>
                <c:pt idx="439">
                  <c:v>218805</c:v>
                </c:pt>
                <c:pt idx="440">
                  <c:v>218805</c:v>
                </c:pt>
                <c:pt idx="441">
                  <c:v>218805</c:v>
                </c:pt>
                <c:pt idx="442">
                  <c:v>218805</c:v>
                </c:pt>
                <c:pt idx="443">
                  <c:v>218805</c:v>
                </c:pt>
                <c:pt idx="444">
                  <c:v>218805</c:v>
                </c:pt>
                <c:pt idx="445">
                  <c:v>218805</c:v>
                </c:pt>
                <c:pt idx="446">
                  <c:v>218805</c:v>
                </c:pt>
                <c:pt idx="447">
                  <c:v>218805</c:v>
                </c:pt>
                <c:pt idx="448">
                  <c:v>218805</c:v>
                </c:pt>
                <c:pt idx="449">
                  <c:v>218805</c:v>
                </c:pt>
                <c:pt idx="450">
                  <c:v>218805</c:v>
                </c:pt>
                <c:pt idx="451">
                  <c:v>218805</c:v>
                </c:pt>
                <c:pt idx="452">
                  <c:v>218805</c:v>
                </c:pt>
                <c:pt idx="453">
                  <c:v>218805</c:v>
                </c:pt>
                <c:pt idx="454">
                  <c:v>218750</c:v>
                </c:pt>
                <c:pt idx="455">
                  <c:v>218505</c:v>
                </c:pt>
                <c:pt idx="456">
                  <c:v>218475</c:v>
                </c:pt>
                <c:pt idx="457">
                  <c:v>218420</c:v>
                </c:pt>
                <c:pt idx="458">
                  <c:v>218205</c:v>
                </c:pt>
                <c:pt idx="459">
                  <c:v>218205</c:v>
                </c:pt>
                <c:pt idx="460">
                  <c:v>218105</c:v>
                </c:pt>
                <c:pt idx="461">
                  <c:v>218105</c:v>
                </c:pt>
                <c:pt idx="462">
                  <c:v>218105</c:v>
                </c:pt>
                <c:pt idx="463">
                  <c:v>218105</c:v>
                </c:pt>
                <c:pt idx="464">
                  <c:v>218105</c:v>
                </c:pt>
                <c:pt idx="465">
                  <c:v>218250</c:v>
                </c:pt>
                <c:pt idx="466">
                  <c:v>218305</c:v>
                </c:pt>
                <c:pt idx="467">
                  <c:v>218220</c:v>
                </c:pt>
                <c:pt idx="468">
                  <c:v>218220</c:v>
                </c:pt>
                <c:pt idx="469">
                  <c:v>218220</c:v>
                </c:pt>
                <c:pt idx="470">
                  <c:v>218220</c:v>
                </c:pt>
                <c:pt idx="471">
                  <c:v>218220</c:v>
                </c:pt>
                <c:pt idx="472">
                  <c:v>217935</c:v>
                </c:pt>
                <c:pt idx="473">
                  <c:v>218020</c:v>
                </c:pt>
                <c:pt idx="474">
                  <c:v>217960</c:v>
                </c:pt>
                <c:pt idx="475">
                  <c:v>217960</c:v>
                </c:pt>
                <c:pt idx="476">
                  <c:v>217960</c:v>
                </c:pt>
                <c:pt idx="477">
                  <c:v>217960</c:v>
                </c:pt>
                <c:pt idx="478">
                  <c:v>217960</c:v>
                </c:pt>
                <c:pt idx="479">
                  <c:v>217765</c:v>
                </c:pt>
                <c:pt idx="480">
                  <c:v>217910</c:v>
                </c:pt>
                <c:pt idx="481">
                  <c:v>217910</c:v>
                </c:pt>
                <c:pt idx="482">
                  <c:v>217910</c:v>
                </c:pt>
                <c:pt idx="483">
                  <c:v>217910</c:v>
                </c:pt>
                <c:pt idx="484">
                  <c:v>217910</c:v>
                </c:pt>
                <c:pt idx="485">
                  <c:v>217910</c:v>
                </c:pt>
                <c:pt idx="486">
                  <c:v>217885</c:v>
                </c:pt>
                <c:pt idx="487">
                  <c:v>217885</c:v>
                </c:pt>
                <c:pt idx="488">
                  <c:v>217885</c:v>
                </c:pt>
                <c:pt idx="489">
                  <c:v>217885</c:v>
                </c:pt>
                <c:pt idx="490">
                  <c:v>217885</c:v>
                </c:pt>
                <c:pt idx="491">
                  <c:v>217885</c:v>
                </c:pt>
                <c:pt idx="492">
                  <c:v>217795</c:v>
                </c:pt>
                <c:pt idx="493">
                  <c:v>217355</c:v>
                </c:pt>
                <c:pt idx="494">
                  <c:v>217355</c:v>
                </c:pt>
                <c:pt idx="495">
                  <c:v>217355</c:v>
                </c:pt>
                <c:pt idx="496">
                  <c:v>217355</c:v>
                </c:pt>
                <c:pt idx="497">
                  <c:v>217355</c:v>
                </c:pt>
                <c:pt idx="498">
                  <c:v>217355</c:v>
                </c:pt>
                <c:pt idx="499">
                  <c:v>217265</c:v>
                </c:pt>
                <c:pt idx="500">
                  <c:v>217325</c:v>
                </c:pt>
                <c:pt idx="501">
                  <c:v>217325</c:v>
                </c:pt>
                <c:pt idx="502">
                  <c:v>217325</c:v>
                </c:pt>
                <c:pt idx="503">
                  <c:v>217325</c:v>
                </c:pt>
                <c:pt idx="504">
                  <c:v>217325</c:v>
                </c:pt>
                <c:pt idx="505">
                  <c:v>217335</c:v>
                </c:pt>
                <c:pt idx="506">
                  <c:v>217335</c:v>
                </c:pt>
                <c:pt idx="507">
                  <c:v>217335</c:v>
                </c:pt>
                <c:pt idx="508">
                  <c:v>217335</c:v>
                </c:pt>
                <c:pt idx="509">
                  <c:v>217335</c:v>
                </c:pt>
                <c:pt idx="510">
                  <c:v>217335</c:v>
                </c:pt>
                <c:pt idx="511">
                  <c:v>217435</c:v>
                </c:pt>
                <c:pt idx="512">
                  <c:v>217275</c:v>
                </c:pt>
                <c:pt idx="513">
                  <c:v>217275</c:v>
                </c:pt>
                <c:pt idx="514">
                  <c:v>217275</c:v>
                </c:pt>
                <c:pt idx="515">
                  <c:v>217275</c:v>
                </c:pt>
                <c:pt idx="516">
                  <c:v>217275</c:v>
                </c:pt>
                <c:pt idx="517">
                  <c:v>217095</c:v>
                </c:pt>
                <c:pt idx="518">
                  <c:v>217090</c:v>
                </c:pt>
                <c:pt idx="519">
                  <c:v>217045</c:v>
                </c:pt>
                <c:pt idx="520">
                  <c:v>217045</c:v>
                </c:pt>
                <c:pt idx="521">
                  <c:v>217045</c:v>
                </c:pt>
                <c:pt idx="522">
                  <c:v>217045</c:v>
                </c:pt>
                <c:pt idx="523">
                  <c:v>217045</c:v>
                </c:pt>
                <c:pt idx="524">
                  <c:v>217045</c:v>
                </c:pt>
                <c:pt idx="525">
                  <c:v>217030</c:v>
                </c:pt>
                <c:pt idx="526">
                  <c:v>217045</c:v>
                </c:pt>
                <c:pt idx="527">
                  <c:v>216990</c:v>
                </c:pt>
                <c:pt idx="528">
                  <c:v>216990</c:v>
                </c:pt>
                <c:pt idx="529">
                  <c:v>216990</c:v>
                </c:pt>
                <c:pt idx="530">
                  <c:v>216935</c:v>
                </c:pt>
                <c:pt idx="531">
                  <c:v>216925</c:v>
                </c:pt>
                <c:pt idx="532">
                  <c:v>216930</c:v>
                </c:pt>
                <c:pt idx="533">
                  <c:v>216815</c:v>
                </c:pt>
                <c:pt idx="534">
                  <c:v>216820</c:v>
                </c:pt>
                <c:pt idx="535">
                  <c:v>216870</c:v>
                </c:pt>
                <c:pt idx="536">
                  <c:v>216860</c:v>
                </c:pt>
                <c:pt idx="537">
                  <c:v>216860</c:v>
                </c:pt>
                <c:pt idx="538">
                  <c:v>216975</c:v>
                </c:pt>
                <c:pt idx="539">
                  <c:v>217025</c:v>
                </c:pt>
                <c:pt idx="540">
                  <c:v>217220</c:v>
                </c:pt>
                <c:pt idx="541">
                  <c:v>217175</c:v>
                </c:pt>
                <c:pt idx="542">
                  <c:v>217170</c:v>
                </c:pt>
                <c:pt idx="543">
                  <c:v>217110</c:v>
                </c:pt>
                <c:pt idx="544">
                  <c:v>217105</c:v>
                </c:pt>
                <c:pt idx="545">
                  <c:v>217105</c:v>
                </c:pt>
                <c:pt idx="546">
                  <c:v>217105</c:v>
                </c:pt>
                <c:pt idx="547">
                  <c:v>217105</c:v>
                </c:pt>
                <c:pt idx="548">
                  <c:v>217175</c:v>
                </c:pt>
                <c:pt idx="549">
                  <c:v>217265</c:v>
                </c:pt>
                <c:pt idx="550">
                  <c:v>217255</c:v>
                </c:pt>
                <c:pt idx="551">
                  <c:v>217260</c:v>
                </c:pt>
                <c:pt idx="552">
                  <c:v>217300</c:v>
                </c:pt>
                <c:pt idx="553">
                  <c:v>217300</c:v>
                </c:pt>
                <c:pt idx="554">
                  <c:v>217305</c:v>
                </c:pt>
                <c:pt idx="555">
                  <c:v>217390</c:v>
                </c:pt>
                <c:pt idx="556">
                  <c:v>217400</c:v>
                </c:pt>
                <c:pt idx="557">
                  <c:v>217340</c:v>
                </c:pt>
                <c:pt idx="558">
                  <c:v>217335</c:v>
                </c:pt>
                <c:pt idx="559">
                  <c:v>217335</c:v>
                </c:pt>
                <c:pt idx="560">
                  <c:v>217400</c:v>
                </c:pt>
                <c:pt idx="561">
                  <c:v>217590</c:v>
                </c:pt>
                <c:pt idx="562">
                  <c:v>217585</c:v>
                </c:pt>
                <c:pt idx="563">
                  <c:v>217585</c:v>
                </c:pt>
                <c:pt idx="564">
                  <c:v>217510</c:v>
                </c:pt>
                <c:pt idx="565">
                  <c:v>217510</c:v>
                </c:pt>
                <c:pt idx="566">
                  <c:v>217510</c:v>
                </c:pt>
                <c:pt idx="567">
                  <c:v>217510</c:v>
                </c:pt>
                <c:pt idx="568">
                  <c:v>217460</c:v>
                </c:pt>
                <c:pt idx="569">
                  <c:v>217460</c:v>
                </c:pt>
                <c:pt idx="570">
                  <c:v>217460</c:v>
                </c:pt>
                <c:pt idx="571">
                  <c:v>217460</c:v>
                </c:pt>
                <c:pt idx="572">
                  <c:v>217460</c:v>
                </c:pt>
                <c:pt idx="573">
                  <c:v>217460</c:v>
                </c:pt>
                <c:pt idx="574">
                  <c:v>217460</c:v>
                </c:pt>
                <c:pt idx="575">
                  <c:v>217365</c:v>
                </c:pt>
                <c:pt idx="576">
                  <c:v>217365</c:v>
                </c:pt>
                <c:pt idx="577">
                  <c:v>217365</c:v>
                </c:pt>
                <c:pt idx="578">
                  <c:v>217365</c:v>
                </c:pt>
                <c:pt idx="579">
                  <c:v>217365</c:v>
                </c:pt>
                <c:pt idx="580">
                  <c:v>217220</c:v>
                </c:pt>
                <c:pt idx="581">
                  <c:v>217220</c:v>
                </c:pt>
                <c:pt idx="582">
                  <c:v>217115</c:v>
                </c:pt>
                <c:pt idx="583">
                  <c:v>217155</c:v>
                </c:pt>
                <c:pt idx="584">
                  <c:v>217110</c:v>
                </c:pt>
                <c:pt idx="585">
                  <c:v>217225</c:v>
                </c:pt>
                <c:pt idx="586">
                  <c:v>217190</c:v>
                </c:pt>
                <c:pt idx="587">
                  <c:v>217120</c:v>
                </c:pt>
                <c:pt idx="588">
                  <c:v>217010</c:v>
                </c:pt>
                <c:pt idx="589">
                  <c:v>216930</c:v>
                </c:pt>
                <c:pt idx="590">
                  <c:v>216930</c:v>
                </c:pt>
                <c:pt idx="591">
                  <c:v>216815</c:v>
                </c:pt>
                <c:pt idx="592">
                  <c:v>216770</c:v>
                </c:pt>
                <c:pt idx="593">
                  <c:v>216770</c:v>
                </c:pt>
                <c:pt idx="594">
                  <c:v>216770</c:v>
                </c:pt>
                <c:pt idx="595">
                  <c:v>216700</c:v>
                </c:pt>
                <c:pt idx="596">
                  <c:v>216700</c:v>
                </c:pt>
                <c:pt idx="597">
                  <c:v>216700</c:v>
                </c:pt>
                <c:pt idx="598">
                  <c:v>216700</c:v>
                </c:pt>
                <c:pt idx="599">
                  <c:v>216700</c:v>
                </c:pt>
                <c:pt idx="600">
                  <c:v>216700</c:v>
                </c:pt>
                <c:pt idx="601">
                  <c:v>216800</c:v>
                </c:pt>
                <c:pt idx="602">
                  <c:v>216895</c:v>
                </c:pt>
                <c:pt idx="603">
                  <c:v>216715</c:v>
                </c:pt>
                <c:pt idx="604">
                  <c:v>216715</c:v>
                </c:pt>
                <c:pt idx="605">
                  <c:v>216715</c:v>
                </c:pt>
                <c:pt idx="606">
                  <c:v>216630</c:v>
                </c:pt>
                <c:pt idx="607">
                  <c:v>216690</c:v>
                </c:pt>
                <c:pt idx="608">
                  <c:v>216740</c:v>
                </c:pt>
                <c:pt idx="609">
                  <c:v>216920</c:v>
                </c:pt>
                <c:pt idx="610">
                  <c:v>216970</c:v>
                </c:pt>
                <c:pt idx="611">
                  <c:v>216980</c:v>
                </c:pt>
                <c:pt idx="612">
                  <c:v>216980</c:v>
                </c:pt>
                <c:pt idx="613">
                  <c:v>217080</c:v>
                </c:pt>
                <c:pt idx="614">
                  <c:v>217005</c:v>
                </c:pt>
                <c:pt idx="615">
                  <c:v>217005</c:v>
                </c:pt>
                <c:pt idx="616">
                  <c:v>217005</c:v>
                </c:pt>
                <c:pt idx="617">
                  <c:v>216965</c:v>
                </c:pt>
                <c:pt idx="618">
                  <c:v>216840</c:v>
                </c:pt>
                <c:pt idx="619">
                  <c:v>216840</c:v>
                </c:pt>
                <c:pt idx="620">
                  <c:v>217045</c:v>
                </c:pt>
                <c:pt idx="621">
                  <c:v>217070</c:v>
                </c:pt>
                <c:pt idx="622">
                  <c:v>217005</c:v>
                </c:pt>
                <c:pt idx="623">
                  <c:v>217015</c:v>
                </c:pt>
                <c:pt idx="624">
                  <c:v>217000</c:v>
                </c:pt>
                <c:pt idx="625">
                  <c:v>216905</c:v>
                </c:pt>
                <c:pt idx="626">
                  <c:v>216905</c:v>
                </c:pt>
                <c:pt idx="627">
                  <c:v>216885</c:v>
                </c:pt>
                <c:pt idx="628">
                  <c:v>216915</c:v>
                </c:pt>
                <c:pt idx="629">
                  <c:v>217020</c:v>
                </c:pt>
                <c:pt idx="630">
                  <c:v>217020</c:v>
                </c:pt>
                <c:pt idx="631">
                  <c:v>216975</c:v>
                </c:pt>
                <c:pt idx="632">
                  <c:v>216915</c:v>
                </c:pt>
                <c:pt idx="633">
                  <c:v>216815</c:v>
                </c:pt>
                <c:pt idx="634">
                  <c:v>216600</c:v>
                </c:pt>
                <c:pt idx="635">
                  <c:v>216650</c:v>
                </c:pt>
                <c:pt idx="636">
                  <c:v>216665</c:v>
                </c:pt>
                <c:pt idx="637">
                  <c:v>216555</c:v>
                </c:pt>
                <c:pt idx="638">
                  <c:v>216560</c:v>
                </c:pt>
                <c:pt idx="639">
                  <c:v>216450</c:v>
                </c:pt>
                <c:pt idx="640">
                  <c:v>216405</c:v>
                </c:pt>
                <c:pt idx="641">
                  <c:v>216100</c:v>
                </c:pt>
                <c:pt idx="642">
                  <c:v>216270</c:v>
                </c:pt>
                <c:pt idx="643">
                  <c:v>216420</c:v>
                </c:pt>
                <c:pt idx="644">
                  <c:v>216115</c:v>
                </c:pt>
                <c:pt idx="645">
                  <c:v>216100</c:v>
                </c:pt>
                <c:pt idx="646">
                  <c:v>216095</c:v>
                </c:pt>
                <c:pt idx="647">
                  <c:v>216150</c:v>
                </c:pt>
                <c:pt idx="648">
                  <c:v>215990</c:v>
                </c:pt>
                <c:pt idx="649">
                  <c:v>215985</c:v>
                </c:pt>
                <c:pt idx="650">
                  <c:v>215925</c:v>
                </c:pt>
                <c:pt idx="651">
                  <c:v>216025</c:v>
                </c:pt>
                <c:pt idx="652">
                  <c:v>216115</c:v>
                </c:pt>
                <c:pt idx="653">
                  <c:v>216340</c:v>
                </c:pt>
                <c:pt idx="654">
                  <c:v>216010</c:v>
                </c:pt>
                <c:pt idx="655">
                  <c:v>216055</c:v>
                </c:pt>
                <c:pt idx="656">
                  <c:v>216175</c:v>
                </c:pt>
                <c:pt idx="657">
                  <c:v>216170</c:v>
                </c:pt>
                <c:pt idx="658">
                  <c:v>216350</c:v>
                </c:pt>
                <c:pt idx="659">
                  <c:v>216360</c:v>
                </c:pt>
                <c:pt idx="660">
                  <c:v>216420</c:v>
                </c:pt>
                <c:pt idx="661">
                  <c:v>216515</c:v>
                </c:pt>
                <c:pt idx="662">
                  <c:v>216515</c:v>
                </c:pt>
                <c:pt idx="663">
                  <c:v>216515</c:v>
                </c:pt>
                <c:pt idx="664">
                  <c:v>216515</c:v>
                </c:pt>
                <c:pt idx="665">
                  <c:v>216520</c:v>
                </c:pt>
                <c:pt idx="666">
                  <c:v>216520</c:v>
                </c:pt>
                <c:pt idx="667">
                  <c:v>216650</c:v>
                </c:pt>
                <c:pt idx="668">
                  <c:v>216740</c:v>
                </c:pt>
                <c:pt idx="669">
                  <c:v>216495</c:v>
                </c:pt>
                <c:pt idx="670">
                  <c:v>216730</c:v>
                </c:pt>
                <c:pt idx="671">
                  <c:v>216435</c:v>
                </c:pt>
                <c:pt idx="672">
                  <c:v>216400</c:v>
                </c:pt>
                <c:pt idx="673">
                  <c:v>216280</c:v>
                </c:pt>
                <c:pt idx="674">
                  <c:v>216410</c:v>
                </c:pt>
                <c:pt idx="675">
                  <c:v>216400</c:v>
                </c:pt>
                <c:pt idx="676">
                  <c:v>216600</c:v>
                </c:pt>
                <c:pt idx="677">
                  <c:v>216600</c:v>
                </c:pt>
                <c:pt idx="678">
                  <c:v>216600</c:v>
                </c:pt>
                <c:pt idx="679">
                  <c:v>216525</c:v>
                </c:pt>
                <c:pt idx="680">
                  <c:v>216740</c:v>
                </c:pt>
                <c:pt idx="681">
                  <c:v>216505</c:v>
                </c:pt>
                <c:pt idx="682">
                  <c:v>216500</c:v>
                </c:pt>
                <c:pt idx="683">
                  <c:v>216500</c:v>
                </c:pt>
                <c:pt idx="684">
                  <c:v>216500</c:v>
                </c:pt>
                <c:pt idx="685">
                  <c:v>216500</c:v>
                </c:pt>
                <c:pt idx="686">
                  <c:v>216490</c:v>
                </c:pt>
                <c:pt idx="687">
                  <c:v>216470</c:v>
                </c:pt>
                <c:pt idx="688">
                  <c:v>216410</c:v>
                </c:pt>
                <c:pt idx="689">
                  <c:v>216335</c:v>
                </c:pt>
                <c:pt idx="690">
                  <c:v>216255</c:v>
                </c:pt>
                <c:pt idx="691">
                  <c:v>216280</c:v>
                </c:pt>
                <c:pt idx="692">
                  <c:v>216245</c:v>
                </c:pt>
                <c:pt idx="693">
                  <c:v>216100</c:v>
                </c:pt>
                <c:pt idx="694">
                  <c:v>216200</c:v>
                </c:pt>
                <c:pt idx="695">
                  <c:v>216200</c:v>
                </c:pt>
                <c:pt idx="696">
                  <c:v>216265</c:v>
                </c:pt>
                <c:pt idx="697">
                  <c:v>216265</c:v>
                </c:pt>
                <c:pt idx="698">
                  <c:v>216265</c:v>
                </c:pt>
                <c:pt idx="699">
                  <c:v>216265</c:v>
                </c:pt>
                <c:pt idx="700">
                  <c:v>216265</c:v>
                </c:pt>
                <c:pt idx="701">
                  <c:v>216265</c:v>
                </c:pt>
                <c:pt idx="702">
                  <c:v>216265</c:v>
                </c:pt>
                <c:pt idx="703">
                  <c:v>216265</c:v>
                </c:pt>
                <c:pt idx="704">
                  <c:v>216700</c:v>
                </c:pt>
                <c:pt idx="705">
                  <c:v>216285</c:v>
                </c:pt>
                <c:pt idx="706">
                  <c:v>216285</c:v>
                </c:pt>
                <c:pt idx="707">
                  <c:v>216285</c:v>
                </c:pt>
                <c:pt idx="708">
                  <c:v>216345</c:v>
                </c:pt>
                <c:pt idx="709">
                  <c:v>216295</c:v>
                </c:pt>
                <c:pt idx="710">
                  <c:v>216295</c:v>
                </c:pt>
                <c:pt idx="711">
                  <c:v>216415</c:v>
                </c:pt>
                <c:pt idx="712">
                  <c:v>216235</c:v>
                </c:pt>
                <c:pt idx="713">
                  <c:v>216100</c:v>
                </c:pt>
                <c:pt idx="714">
                  <c:v>216100</c:v>
                </c:pt>
                <c:pt idx="715">
                  <c:v>216150</c:v>
                </c:pt>
                <c:pt idx="716">
                  <c:v>216120</c:v>
                </c:pt>
                <c:pt idx="717">
                  <c:v>216145</c:v>
                </c:pt>
                <c:pt idx="718">
                  <c:v>216310</c:v>
                </c:pt>
                <c:pt idx="719">
                  <c:v>216285</c:v>
                </c:pt>
                <c:pt idx="720">
                  <c:v>216195</c:v>
                </c:pt>
                <c:pt idx="721">
                  <c:v>216180</c:v>
                </c:pt>
                <c:pt idx="722">
                  <c:v>216375</c:v>
                </c:pt>
                <c:pt idx="723">
                  <c:v>216565</c:v>
                </c:pt>
                <c:pt idx="724">
                  <c:v>216550</c:v>
                </c:pt>
                <c:pt idx="725">
                  <c:v>216550</c:v>
                </c:pt>
                <c:pt idx="726">
                  <c:v>216550</c:v>
                </c:pt>
                <c:pt idx="727">
                  <c:v>216550</c:v>
                </c:pt>
                <c:pt idx="728">
                  <c:v>216565</c:v>
                </c:pt>
                <c:pt idx="729">
                  <c:v>216480</c:v>
                </c:pt>
                <c:pt idx="730">
                  <c:v>216505</c:v>
                </c:pt>
                <c:pt idx="731">
                  <c:v>216505</c:v>
                </c:pt>
                <c:pt idx="732">
                  <c:v>216505</c:v>
                </c:pt>
                <c:pt idx="733">
                  <c:v>216505</c:v>
                </c:pt>
                <c:pt idx="734">
                  <c:v>216615</c:v>
                </c:pt>
                <c:pt idx="735">
                  <c:v>216615</c:v>
                </c:pt>
                <c:pt idx="736">
                  <c:v>216615</c:v>
                </c:pt>
                <c:pt idx="737">
                  <c:v>216545</c:v>
                </c:pt>
                <c:pt idx="738">
                  <c:v>216515</c:v>
                </c:pt>
                <c:pt idx="739">
                  <c:v>216540</c:v>
                </c:pt>
                <c:pt idx="740">
                  <c:v>216485</c:v>
                </c:pt>
                <c:pt idx="741">
                  <c:v>216475</c:v>
                </c:pt>
                <c:pt idx="742">
                  <c:v>216520</c:v>
                </c:pt>
                <c:pt idx="743">
                  <c:v>216520</c:v>
                </c:pt>
                <c:pt idx="744">
                  <c:v>216520</c:v>
                </c:pt>
                <c:pt idx="745">
                  <c:v>216520</c:v>
                </c:pt>
                <c:pt idx="746">
                  <c:v>216515</c:v>
                </c:pt>
                <c:pt idx="747">
                  <c:v>216395</c:v>
                </c:pt>
                <c:pt idx="748">
                  <c:v>216465</c:v>
                </c:pt>
                <c:pt idx="749">
                  <c:v>216550</c:v>
                </c:pt>
                <c:pt idx="750">
                  <c:v>216575</c:v>
                </c:pt>
                <c:pt idx="751">
                  <c:v>216580</c:v>
                </c:pt>
                <c:pt idx="752">
                  <c:v>216450</c:v>
                </c:pt>
                <c:pt idx="753">
                  <c:v>216510</c:v>
                </c:pt>
                <c:pt idx="754">
                  <c:v>216450</c:v>
                </c:pt>
                <c:pt idx="755">
                  <c:v>216350</c:v>
                </c:pt>
                <c:pt idx="756">
                  <c:v>216355</c:v>
                </c:pt>
                <c:pt idx="757">
                  <c:v>216350</c:v>
                </c:pt>
                <c:pt idx="758">
                  <c:v>216655</c:v>
                </c:pt>
                <c:pt idx="759">
                  <c:v>216655</c:v>
                </c:pt>
                <c:pt idx="760">
                  <c:v>216635</c:v>
                </c:pt>
                <c:pt idx="761">
                  <c:v>216675</c:v>
                </c:pt>
                <c:pt idx="762">
                  <c:v>216650</c:v>
                </c:pt>
                <c:pt idx="763">
                  <c:v>216650</c:v>
                </c:pt>
                <c:pt idx="764">
                  <c:v>216650</c:v>
                </c:pt>
                <c:pt idx="765">
                  <c:v>216625</c:v>
                </c:pt>
                <c:pt idx="766">
                  <c:v>216550</c:v>
                </c:pt>
                <c:pt idx="767">
                  <c:v>216550</c:v>
                </c:pt>
                <c:pt idx="768">
                  <c:v>216525</c:v>
                </c:pt>
                <c:pt idx="769">
                  <c:v>216525</c:v>
                </c:pt>
                <c:pt idx="770">
                  <c:v>216500</c:v>
                </c:pt>
                <c:pt idx="771">
                  <c:v>216550</c:v>
                </c:pt>
                <c:pt idx="772">
                  <c:v>216545</c:v>
                </c:pt>
                <c:pt idx="773">
                  <c:v>216515</c:v>
                </c:pt>
                <c:pt idx="774">
                  <c:v>216515</c:v>
                </c:pt>
                <c:pt idx="775">
                  <c:v>216510</c:v>
                </c:pt>
                <c:pt idx="776">
                  <c:v>216425</c:v>
                </c:pt>
                <c:pt idx="777">
                  <c:v>216085</c:v>
                </c:pt>
                <c:pt idx="778">
                  <c:v>215915</c:v>
                </c:pt>
                <c:pt idx="779">
                  <c:v>215850</c:v>
                </c:pt>
                <c:pt idx="780">
                  <c:v>215960</c:v>
                </c:pt>
                <c:pt idx="781">
                  <c:v>215960</c:v>
                </c:pt>
                <c:pt idx="782">
                  <c:v>215735</c:v>
                </c:pt>
                <c:pt idx="783">
                  <c:v>215770</c:v>
                </c:pt>
                <c:pt idx="784">
                  <c:v>215825</c:v>
                </c:pt>
                <c:pt idx="785">
                  <c:v>215760</c:v>
                </c:pt>
                <c:pt idx="786">
                  <c:v>215790</c:v>
                </c:pt>
                <c:pt idx="787">
                  <c:v>215920</c:v>
                </c:pt>
                <c:pt idx="788">
                  <c:v>216100</c:v>
                </c:pt>
                <c:pt idx="789">
                  <c:v>216185</c:v>
                </c:pt>
                <c:pt idx="790">
                  <c:v>216085</c:v>
                </c:pt>
                <c:pt idx="791">
                  <c:v>216050</c:v>
                </c:pt>
                <c:pt idx="792">
                  <c:v>216050</c:v>
                </c:pt>
                <c:pt idx="793">
                  <c:v>216045</c:v>
                </c:pt>
                <c:pt idx="794">
                  <c:v>215950</c:v>
                </c:pt>
                <c:pt idx="795">
                  <c:v>215900</c:v>
                </c:pt>
                <c:pt idx="796">
                  <c:v>215845</c:v>
                </c:pt>
                <c:pt idx="797">
                  <c:v>215845</c:v>
                </c:pt>
                <c:pt idx="798">
                  <c:v>215845</c:v>
                </c:pt>
                <c:pt idx="799">
                  <c:v>215845</c:v>
                </c:pt>
                <c:pt idx="800">
                  <c:v>215845</c:v>
                </c:pt>
                <c:pt idx="801">
                  <c:v>216040</c:v>
                </c:pt>
                <c:pt idx="802">
                  <c:v>216000</c:v>
                </c:pt>
                <c:pt idx="803">
                  <c:v>216085</c:v>
                </c:pt>
                <c:pt idx="804">
                  <c:v>216080</c:v>
                </c:pt>
                <c:pt idx="805">
                  <c:v>216085</c:v>
                </c:pt>
                <c:pt idx="806">
                  <c:v>216045</c:v>
                </c:pt>
                <c:pt idx="807">
                  <c:v>216065</c:v>
                </c:pt>
                <c:pt idx="808">
                  <c:v>216065</c:v>
                </c:pt>
                <c:pt idx="809">
                  <c:v>216065</c:v>
                </c:pt>
                <c:pt idx="810">
                  <c:v>216060</c:v>
                </c:pt>
                <c:pt idx="811">
                  <c:v>215995</c:v>
                </c:pt>
                <c:pt idx="812">
                  <c:v>216055</c:v>
                </c:pt>
                <c:pt idx="813">
                  <c:v>216230</c:v>
                </c:pt>
                <c:pt idx="814">
                  <c:v>216310</c:v>
                </c:pt>
                <c:pt idx="815">
                  <c:v>216400</c:v>
                </c:pt>
                <c:pt idx="816">
                  <c:v>216485</c:v>
                </c:pt>
                <c:pt idx="817">
                  <c:v>216585</c:v>
                </c:pt>
                <c:pt idx="818">
                  <c:v>216970</c:v>
                </c:pt>
                <c:pt idx="819">
                  <c:v>216660</c:v>
                </c:pt>
                <c:pt idx="820">
                  <c:v>216655</c:v>
                </c:pt>
                <c:pt idx="821">
                  <c:v>216690</c:v>
                </c:pt>
                <c:pt idx="822">
                  <c:v>216530</c:v>
                </c:pt>
                <c:pt idx="823">
                  <c:v>216520</c:v>
                </c:pt>
                <c:pt idx="824">
                  <c:v>216465</c:v>
                </c:pt>
                <c:pt idx="825">
                  <c:v>216660</c:v>
                </c:pt>
                <c:pt idx="826">
                  <c:v>216870</c:v>
                </c:pt>
                <c:pt idx="827">
                  <c:v>216810</c:v>
                </c:pt>
                <c:pt idx="828">
                  <c:v>216725</c:v>
                </c:pt>
                <c:pt idx="829">
                  <c:v>216790</c:v>
                </c:pt>
                <c:pt idx="830">
                  <c:v>216945</c:v>
                </c:pt>
                <c:pt idx="831">
                  <c:v>217130</c:v>
                </c:pt>
                <c:pt idx="832">
                  <c:v>217200</c:v>
                </c:pt>
                <c:pt idx="833">
                  <c:v>217305</c:v>
                </c:pt>
                <c:pt idx="834">
                  <c:v>217305</c:v>
                </c:pt>
                <c:pt idx="835">
                  <c:v>217305</c:v>
                </c:pt>
                <c:pt idx="836">
                  <c:v>217305</c:v>
                </c:pt>
                <c:pt idx="837">
                  <c:v>217295</c:v>
                </c:pt>
                <c:pt idx="838">
                  <c:v>217295</c:v>
                </c:pt>
                <c:pt idx="839">
                  <c:v>217110</c:v>
                </c:pt>
                <c:pt idx="840">
                  <c:v>217135</c:v>
                </c:pt>
                <c:pt idx="841">
                  <c:v>217125</c:v>
                </c:pt>
                <c:pt idx="842">
                  <c:v>217130</c:v>
                </c:pt>
                <c:pt idx="843">
                  <c:v>217020</c:v>
                </c:pt>
                <c:pt idx="844">
                  <c:v>217045</c:v>
                </c:pt>
                <c:pt idx="845">
                  <c:v>217230</c:v>
                </c:pt>
                <c:pt idx="846">
                  <c:v>217080</c:v>
                </c:pt>
                <c:pt idx="847">
                  <c:v>217040</c:v>
                </c:pt>
                <c:pt idx="848">
                  <c:v>217085</c:v>
                </c:pt>
                <c:pt idx="849">
                  <c:v>216975</c:v>
                </c:pt>
                <c:pt idx="850">
                  <c:v>216960</c:v>
                </c:pt>
                <c:pt idx="851">
                  <c:v>216870</c:v>
                </c:pt>
                <c:pt idx="852">
                  <c:v>216875</c:v>
                </c:pt>
                <c:pt idx="853">
                  <c:v>216905</c:v>
                </c:pt>
                <c:pt idx="854">
                  <c:v>216925</c:v>
                </c:pt>
                <c:pt idx="855">
                  <c:v>217025</c:v>
                </c:pt>
                <c:pt idx="856">
                  <c:v>216995</c:v>
                </c:pt>
                <c:pt idx="857">
                  <c:v>217360</c:v>
                </c:pt>
                <c:pt idx="858">
                  <c:v>217425</c:v>
                </c:pt>
                <c:pt idx="859">
                  <c:v>217135</c:v>
                </c:pt>
                <c:pt idx="860">
                  <c:v>217135</c:v>
                </c:pt>
                <c:pt idx="861">
                  <c:v>217135</c:v>
                </c:pt>
                <c:pt idx="862">
                  <c:v>217400</c:v>
                </c:pt>
                <c:pt idx="863">
                  <c:v>217400</c:v>
                </c:pt>
                <c:pt idx="864">
                  <c:v>217135</c:v>
                </c:pt>
                <c:pt idx="865">
                  <c:v>217325</c:v>
                </c:pt>
                <c:pt idx="866">
                  <c:v>225065</c:v>
                </c:pt>
                <c:pt idx="867">
                  <c:v>217430</c:v>
                </c:pt>
                <c:pt idx="868">
                  <c:v>217425</c:v>
                </c:pt>
                <c:pt idx="869">
                  <c:v>217315</c:v>
                </c:pt>
                <c:pt idx="870">
                  <c:v>217320</c:v>
                </c:pt>
                <c:pt idx="871">
                  <c:v>217320</c:v>
                </c:pt>
                <c:pt idx="872">
                  <c:v>217320</c:v>
                </c:pt>
                <c:pt idx="873">
                  <c:v>217320</c:v>
                </c:pt>
                <c:pt idx="874">
                  <c:v>217320</c:v>
                </c:pt>
                <c:pt idx="875">
                  <c:v>217320</c:v>
                </c:pt>
                <c:pt idx="876">
                  <c:v>217320</c:v>
                </c:pt>
                <c:pt idx="877">
                  <c:v>217320</c:v>
                </c:pt>
                <c:pt idx="878">
                  <c:v>217320</c:v>
                </c:pt>
                <c:pt idx="879">
                  <c:v>217320</c:v>
                </c:pt>
                <c:pt idx="880">
                  <c:v>217320</c:v>
                </c:pt>
                <c:pt idx="881">
                  <c:v>217320</c:v>
                </c:pt>
                <c:pt idx="882">
                  <c:v>217205</c:v>
                </c:pt>
                <c:pt idx="883">
                  <c:v>217265</c:v>
                </c:pt>
                <c:pt idx="884">
                  <c:v>217265</c:v>
                </c:pt>
                <c:pt idx="885">
                  <c:v>217265</c:v>
                </c:pt>
                <c:pt idx="886">
                  <c:v>217265</c:v>
                </c:pt>
                <c:pt idx="887">
                  <c:v>217140</c:v>
                </c:pt>
                <c:pt idx="888">
                  <c:v>217115</c:v>
                </c:pt>
                <c:pt idx="889">
                  <c:v>217100</c:v>
                </c:pt>
                <c:pt idx="890">
                  <c:v>217145</c:v>
                </c:pt>
                <c:pt idx="891">
                  <c:v>217120</c:v>
                </c:pt>
                <c:pt idx="892">
                  <c:v>217125</c:v>
                </c:pt>
                <c:pt idx="893">
                  <c:v>217110</c:v>
                </c:pt>
                <c:pt idx="894">
                  <c:v>217110</c:v>
                </c:pt>
                <c:pt idx="895">
                  <c:v>217110</c:v>
                </c:pt>
                <c:pt idx="896">
                  <c:v>217150</c:v>
                </c:pt>
                <c:pt idx="897">
                  <c:v>217205</c:v>
                </c:pt>
                <c:pt idx="898">
                  <c:v>217285</c:v>
                </c:pt>
                <c:pt idx="899">
                  <c:v>217150</c:v>
                </c:pt>
                <c:pt idx="900">
                  <c:v>217360</c:v>
                </c:pt>
                <c:pt idx="901">
                  <c:v>218490</c:v>
                </c:pt>
                <c:pt idx="902">
                  <c:v>218490</c:v>
                </c:pt>
                <c:pt idx="903">
                  <c:v>218490</c:v>
                </c:pt>
                <c:pt idx="904">
                  <c:v>218490</c:v>
                </c:pt>
                <c:pt idx="905">
                  <c:v>218490</c:v>
                </c:pt>
                <c:pt idx="906">
                  <c:v>218490</c:v>
                </c:pt>
                <c:pt idx="907">
                  <c:v>218490</c:v>
                </c:pt>
                <c:pt idx="908">
                  <c:v>218490</c:v>
                </c:pt>
                <c:pt idx="909">
                  <c:v>218490</c:v>
                </c:pt>
                <c:pt idx="910">
                  <c:v>218490</c:v>
                </c:pt>
                <c:pt idx="911">
                  <c:v>218420</c:v>
                </c:pt>
                <c:pt idx="912">
                  <c:v>217570</c:v>
                </c:pt>
                <c:pt idx="913">
                  <c:v>217590</c:v>
                </c:pt>
                <c:pt idx="914">
                  <c:v>217725</c:v>
                </c:pt>
                <c:pt idx="915">
                  <c:v>217725</c:v>
                </c:pt>
                <c:pt idx="916">
                  <c:v>217725</c:v>
                </c:pt>
                <c:pt idx="917">
                  <c:v>217725</c:v>
                </c:pt>
                <c:pt idx="918">
                  <c:v>217765</c:v>
                </c:pt>
                <c:pt idx="919">
                  <c:v>217630</c:v>
                </c:pt>
                <c:pt idx="920">
                  <c:v>217555</c:v>
                </c:pt>
                <c:pt idx="921">
                  <c:v>217555</c:v>
                </c:pt>
                <c:pt idx="922">
                  <c:v>217555</c:v>
                </c:pt>
                <c:pt idx="923">
                  <c:v>217555</c:v>
                </c:pt>
                <c:pt idx="924">
                  <c:v>217190</c:v>
                </c:pt>
                <c:pt idx="925">
                  <c:v>217235</c:v>
                </c:pt>
                <c:pt idx="926">
                  <c:v>217340</c:v>
                </c:pt>
                <c:pt idx="927">
                  <c:v>217340</c:v>
                </c:pt>
                <c:pt idx="928">
                  <c:v>217340</c:v>
                </c:pt>
                <c:pt idx="929">
                  <c:v>217340</c:v>
                </c:pt>
                <c:pt idx="930">
                  <c:v>217340</c:v>
                </c:pt>
                <c:pt idx="931">
                  <c:v>217285</c:v>
                </c:pt>
                <c:pt idx="932">
                  <c:v>217315</c:v>
                </c:pt>
                <c:pt idx="933">
                  <c:v>217350</c:v>
                </c:pt>
                <c:pt idx="934">
                  <c:v>217350</c:v>
                </c:pt>
                <c:pt idx="935">
                  <c:v>217565</c:v>
                </c:pt>
                <c:pt idx="936">
                  <c:v>217495</c:v>
                </c:pt>
                <c:pt idx="937">
                  <c:v>217500</c:v>
                </c:pt>
                <c:pt idx="938">
                  <c:v>217620</c:v>
                </c:pt>
                <c:pt idx="939">
                  <c:v>217865</c:v>
                </c:pt>
                <c:pt idx="940">
                  <c:v>217960</c:v>
                </c:pt>
                <c:pt idx="941">
                  <c:v>217960</c:v>
                </c:pt>
                <c:pt idx="942">
                  <c:v>218015</c:v>
                </c:pt>
                <c:pt idx="943">
                  <c:v>217985</c:v>
                </c:pt>
                <c:pt idx="944">
                  <c:v>217885</c:v>
                </c:pt>
                <c:pt idx="945">
                  <c:v>217825</c:v>
                </c:pt>
                <c:pt idx="946">
                  <c:v>217810</c:v>
                </c:pt>
                <c:pt idx="947">
                  <c:v>217810</c:v>
                </c:pt>
                <c:pt idx="948">
                  <c:v>217820</c:v>
                </c:pt>
                <c:pt idx="949">
                  <c:v>217820</c:v>
                </c:pt>
                <c:pt idx="950">
                  <c:v>217845</c:v>
                </c:pt>
                <c:pt idx="951">
                  <c:v>217935</c:v>
                </c:pt>
                <c:pt idx="952">
                  <c:v>218125</c:v>
                </c:pt>
                <c:pt idx="953">
                  <c:v>218125</c:v>
                </c:pt>
                <c:pt idx="954">
                  <c:v>218195</c:v>
                </c:pt>
                <c:pt idx="955">
                  <c:v>218150</c:v>
                </c:pt>
                <c:pt idx="956">
                  <c:v>218170</c:v>
                </c:pt>
                <c:pt idx="957">
                  <c:v>218120</c:v>
                </c:pt>
                <c:pt idx="958">
                  <c:v>218195</c:v>
                </c:pt>
                <c:pt idx="959">
                  <c:v>218195</c:v>
                </c:pt>
                <c:pt idx="960">
                  <c:v>218135</c:v>
                </c:pt>
                <c:pt idx="961">
                  <c:v>218195</c:v>
                </c:pt>
                <c:pt idx="962">
                  <c:v>218230</c:v>
                </c:pt>
                <c:pt idx="963">
                  <c:v>218055</c:v>
                </c:pt>
                <c:pt idx="964">
                  <c:v>218105</c:v>
                </c:pt>
                <c:pt idx="965">
                  <c:v>218165</c:v>
                </c:pt>
                <c:pt idx="966">
                  <c:v>218110</c:v>
                </c:pt>
                <c:pt idx="967">
                  <c:v>217935</c:v>
                </c:pt>
                <c:pt idx="968">
                  <c:v>217870</c:v>
                </c:pt>
                <c:pt idx="969">
                  <c:v>217880</c:v>
                </c:pt>
                <c:pt idx="970">
                  <c:v>217865</c:v>
                </c:pt>
                <c:pt idx="971">
                  <c:v>217845</c:v>
                </c:pt>
                <c:pt idx="972">
                  <c:v>217930</c:v>
                </c:pt>
                <c:pt idx="973">
                  <c:v>218055</c:v>
                </c:pt>
                <c:pt idx="974">
                  <c:v>217965</c:v>
                </c:pt>
                <c:pt idx="975">
                  <c:v>218015</c:v>
                </c:pt>
                <c:pt idx="976">
                  <c:v>218010</c:v>
                </c:pt>
                <c:pt idx="977">
                  <c:v>217880</c:v>
                </c:pt>
                <c:pt idx="978">
                  <c:v>217845</c:v>
                </c:pt>
                <c:pt idx="979">
                  <c:v>217865</c:v>
                </c:pt>
                <c:pt idx="980">
                  <c:v>217840</c:v>
                </c:pt>
                <c:pt idx="981">
                  <c:v>217755</c:v>
                </c:pt>
                <c:pt idx="982">
                  <c:v>217780</c:v>
                </c:pt>
                <c:pt idx="983">
                  <c:v>217780</c:v>
                </c:pt>
                <c:pt idx="984">
                  <c:v>217740</c:v>
                </c:pt>
                <c:pt idx="985">
                  <c:v>217770</c:v>
                </c:pt>
                <c:pt idx="986">
                  <c:v>217870</c:v>
                </c:pt>
                <c:pt idx="987">
                  <c:v>217885</c:v>
                </c:pt>
                <c:pt idx="988">
                  <c:v>217855</c:v>
                </c:pt>
                <c:pt idx="989">
                  <c:v>217855</c:v>
                </c:pt>
                <c:pt idx="990">
                  <c:v>217740</c:v>
                </c:pt>
                <c:pt idx="991">
                  <c:v>217755</c:v>
                </c:pt>
                <c:pt idx="992">
                  <c:v>217755</c:v>
                </c:pt>
                <c:pt idx="993">
                  <c:v>217800</c:v>
                </c:pt>
                <c:pt idx="994">
                  <c:v>217800</c:v>
                </c:pt>
                <c:pt idx="995">
                  <c:v>217800</c:v>
                </c:pt>
                <c:pt idx="996">
                  <c:v>217750</c:v>
                </c:pt>
                <c:pt idx="997">
                  <c:v>217750</c:v>
                </c:pt>
                <c:pt idx="998">
                  <c:v>217750</c:v>
                </c:pt>
                <c:pt idx="999">
                  <c:v>217750</c:v>
                </c:pt>
                <c:pt idx="1000">
                  <c:v>217750</c:v>
                </c:pt>
                <c:pt idx="1001">
                  <c:v>217745</c:v>
                </c:pt>
                <c:pt idx="1002">
                  <c:v>217750</c:v>
                </c:pt>
                <c:pt idx="1003">
                  <c:v>217750</c:v>
                </c:pt>
                <c:pt idx="1004">
                  <c:v>217750</c:v>
                </c:pt>
                <c:pt idx="1005">
                  <c:v>217750</c:v>
                </c:pt>
                <c:pt idx="1006">
                  <c:v>217750</c:v>
                </c:pt>
                <c:pt idx="1007">
                  <c:v>217750</c:v>
                </c:pt>
                <c:pt idx="1008">
                  <c:v>217750</c:v>
                </c:pt>
                <c:pt idx="1009">
                  <c:v>217675</c:v>
                </c:pt>
                <c:pt idx="1010">
                  <c:v>217555</c:v>
                </c:pt>
                <c:pt idx="1011">
                  <c:v>217600</c:v>
                </c:pt>
                <c:pt idx="1012">
                  <c:v>217500</c:v>
                </c:pt>
                <c:pt idx="1013">
                  <c:v>217500</c:v>
                </c:pt>
                <c:pt idx="1014">
                  <c:v>217500</c:v>
                </c:pt>
                <c:pt idx="1015">
                  <c:v>217495</c:v>
                </c:pt>
                <c:pt idx="1016">
                  <c:v>217495</c:v>
                </c:pt>
                <c:pt idx="1017">
                  <c:v>217595</c:v>
                </c:pt>
                <c:pt idx="1018">
                  <c:v>217600</c:v>
                </c:pt>
                <c:pt idx="1019">
                  <c:v>217600</c:v>
                </c:pt>
                <c:pt idx="1020">
                  <c:v>217600</c:v>
                </c:pt>
                <c:pt idx="1021">
                  <c:v>217700</c:v>
                </c:pt>
                <c:pt idx="1022">
                  <c:v>217700</c:v>
                </c:pt>
                <c:pt idx="1023">
                  <c:v>217970</c:v>
                </c:pt>
                <c:pt idx="1024">
                  <c:v>217950</c:v>
                </c:pt>
                <c:pt idx="1025">
                  <c:v>217955</c:v>
                </c:pt>
                <c:pt idx="1026">
                  <c:v>218040</c:v>
                </c:pt>
                <c:pt idx="1027">
                  <c:v>218105</c:v>
                </c:pt>
                <c:pt idx="1028">
                  <c:v>218195</c:v>
                </c:pt>
                <c:pt idx="1029">
                  <c:v>218160</c:v>
                </c:pt>
                <c:pt idx="1030">
                  <c:v>218230</c:v>
                </c:pt>
                <c:pt idx="1031">
                  <c:v>218310</c:v>
                </c:pt>
                <c:pt idx="1032">
                  <c:v>218235</c:v>
                </c:pt>
                <c:pt idx="1033">
                  <c:v>218255</c:v>
                </c:pt>
                <c:pt idx="1034">
                  <c:v>218170</c:v>
                </c:pt>
                <c:pt idx="1035">
                  <c:v>218270</c:v>
                </c:pt>
                <c:pt idx="1036">
                  <c:v>218190</c:v>
                </c:pt>
                <c:pt idx="1037">
                  <c:v>218050</c:v>
                </c:pt>
                <c:pt idx="1038">
                  <c:v>218110</c:v>
                </c:pt>
                <c:pt idx="1039">
                  <c:v>218075</c:v>
                </c:pt>
                <c:pt idx="1040">
                  <c:v>218045</c:v>
                </c:pt>
                <c:pt idx="1041">
                  <c:v>218020</c:v>
                </c:pt>
                <c:pt idx="1042">
                  <c:v>218015</c:v>
                </c:pt>
                <c:pt idx="1043">
                  <c:v>218135</c:v>
                </c:pt>
                <c:pt idx="1044">
                  <c:v>218020</c:v>
                </c:pt>
                <c:pt idx="1045">
                  <c:v>218035</c:v>
                </c:pt>
                <c:pt idx="1046">
                  <c:v>218055</c:v>
                </c:pt>
                <c:pt idx="1047">
                  <c:v>218010</c:v>
                </c:pt>
                <c:pt idx="1048">
                  <c:v>218080</c:v>
                </c:pt>
                <c:pt idx="1049">
                  <c:v>218080</c:v>
                </c:pt>
                <c:pt idx="1050">
                  <c:v>218005</c:v>
                </c:pt>
                <c:pt idx="1051">
                  <c:v>217955</c:v>
                </c:pt>
                <c:pt idx="1052">
                  <c:v>217950</c:v>
                </c:pt>
                <c:pt idx="1053">
                  <c:v>217750</c:v>
                </c:pt>
                <c:pt idx="1054">
                  <c:v>217855</c:v>
                </c:pt>
                <c:pt idx="1055">
                  <c:v>217960</c:v>
                </c:pt>
                <c:pt idx="1056">
                  <c:v>217975</c:v>
                </c:pt>
                <c:pt idx="1057">
                  <c:v>217965</c:v>
                </c:pt>
                <c:pt idx="1058">
                  <c:v>218085</c:v>
                </c:pt>
                <c:pt idx="1059">
                  <c:v>218085</c:v>
                </c:pt>
                <c:pt idx="1060">
                  <c:v>218070</c:v>
                </c:pt>
                <c:pt idx="1061">
                  <c:v>218110</c:v>
                </c:pt>
                <c:pt idx="1062">
                  <c:v>218030</c:v>
                </c:pt>
                <c:pt idx="1063">
                  <c:v>218035</c:v>
                </c:pt>
                <c:pt idx="1064">
                  <c:v>218035</c:v>
                </c:pt>
                <c:pt idx="1065">
                  <c:v>218100</c:v>
                </c:pt>
                <c:pt idx="1066">
                  <c:v>218095</c:v>
                </c:pt>
                <c:pt idx="1067">
                  <c:v>218165</c:v>
                </c:pt>
                <c:pt idx="1068">
                  <c:v>218135</c:v>
                </c:pt>
                <c:pt idx="1069">
                  <c:v>218095</c:v>
                </c:pt>
                <c:pt idx="1070">
                  <c:v>218140</c:v>
                </c:pt>
                <c:pt idx="1071">
                  <c:v>218235</c:v>
                </c:pt>
                <c:pt idx="1072">
                  <c:v>218190</c:v>
                </c:pt>
                <c:pt idx="1073">
                  <c:v>218235</c:v>
                </c:pt>
                <c:pt idx="1074">
                  <c:v>218290</c:v>
                </c:pt>
                <c:pt idx="1075">
                  <c:v>218290</c:v>
                </c:pt>
                <c:pt idx="1076">
                  <c:v>218290</c:v>
                </c:pt>
                <c:pt idx="1077">
                  <c:v>218260</c:v>
                </c:pt>
                <c:pt idx="1078">
                  <c:v>218235</c:v>
                </c:pt>
                <c:pt idx="1079">
                  <c:v>218225</c:v>
                </c:pt>
                <c:pt idx="1080">
                  <c:v>218335</c:v>
                </c:pt>
                <c:pt idx="1081">
                  <c:v>218400</c:v>
                </c:pt>
                <c:pt idx="1082">
                  <c:v>218440</c:v>
                </c:pt>
                <c:pt idx="1083">
                  <c:v>218480</c:v>
                </c:pt>
                <c:pt idx="1084">
                  <c:v>218630</c:v>
                </c:pt>
                <c:pt idx="1085">
                  <c:v>218655</c:v>
                </c:pt>
                <c:pt idx="1086">
                  <c:v>218700</c:v>
                </c:pt>
                <c:pt idx="1087">
                  <c:v>218680</c:v>
                </c:pt>
                <c:pt idx="1088">
                  <c:v>218525</c:v>
                </c:pt>
                <c:pt idx="1089">
                  <c:v>218535</c:v>
                </c:pt>
                <c:pt idx="1090">
                  <c:v>218490</c:v>
                </c:pt>
                <c:pt idx="1091">
                  <c:v>218490</c:v>
                </c:pt>
                <c:pt idx="1092">
                  <c:v>218490</c:v>
                </c:pt>
                <c:pt idx="1093">
                  <c:v>218485</c:v>
                </c:pt>
                <c:pt idx="1094">
                  <c:v>218470</c:v>
                </c:pt>
                <c:pt idx="1095">
                  <c:v>218385</c:v>
                </c:pt>
                <c:pt idx="1096">
                  <c:v>218510</c:v>
                </c:pt>
                <c:pt idx="1097">
                  <c:v>218510</c:v>
                </c:pt>
                <c:pt idx="1098">
                  <c:v>218510</c:v>
                </c:pt>
                <c:pt idx="1099">
                  <c:v>218525</c:v>
                </c:pt>
                <c:pt idx="1100">
                  <c:v>218505</c:v>
                </c:pt>
                <c:pt idx="1101">
                  <c:v>218550</c:v>
                </c:pt>
                <c:pt idx="1102">
                  <c:v>218555</c:v>
                </c:pt>
                <c:pt idx="1103">
                  <c:v>218730</c:v>
                </c:pt>
                <c:pt idx="1104">
                  <c:v>218730</c:v>
                </c:pt>
                <c:pt idx="1105">
                  <c:v>218770</c:v>
                </c:pt>
                <c:pt idx="1106">
                  <c:v>218830</c:v>
                </c:pt>
                <c:pt idx="1107">
                  <c:v>218700</c:v>
                </c:pt>
                <c:pt idx="1108">
                  <c:v>218720</c:v>
                </c:pt>
                <c:pt idx="1109">
                  <c:v>218765</c:v>
                </c:pt>
                <c:pt idx="1110">
                  <c:v>218755</c:v>
                </c:pt>
                <c:pt idx="1111">
                  <c:v>218715</c:v>
                </c:pt>
                <c:pt idx="1112">
                  <c:v>218730</c:v>
                </c:pt>
                <c:pt idx="1113">
                  <c:v>218730</c:v>
                </c:pt>
                <c:pt idx="1114">
                  <c:v>218730</c:v>
                </c:pt>
                <c:pt idx="1115">
                  <c:v>218730</c:v>
                </c:pt>
                <c:pt idx="1116">
                  <c:v>218730</c:v>
                </c:pt>
                <c:pt idx="1117">
                  <c:v>218730</c:v>
                </c:pt>
                <c:pt idx="1118">
                  <c:v>218785</c:v>
                </c:pt>
                <c:pt idx="1119">
                  <c:v>219060</c:v>
                </c:pt>
                <c:pt idx="1120">
                  <c:v>219065</c:v>
                </c:pt>
                <c:pt idx="1121">
                  <c:v>218880</c:v>
                </c:pt>
                <c:pt idx="1122">
                  <c:v>218805</c:v>
                </c:pt>
                <c:pt idx="1123">
                  <c:v>218800</c:v>
                </c:pt>
                <c:pt idx="1124">
                  <c:v>218865</c:v>
                </c:pt>
                <c:pt idx="1125">
                  <c:v>219020</c:v>
                </c:pt>
                <c:pt idx="1126">
                  <c:v>219015</c:v>
                </c:pt>
                <c:pt idx="1127">
                  <c:v>219060</c:v>
                </c:pt>
                <c:pt idx="1128">
                  <c:v>219005</c:v>
                </c:pt>
                <c:pt idx="1129">
                  <c:v>219060</c:v>
                </c:pt>
                <c:pt idx="1130">
                  <c:v>219075</c:v>
                </c:pt>
                <c:pt idx="1131">
                  <c:v>219180</c:v>
                </c:pt>
                <c:pt idx="1132">
                  <c:v>219160</c:v>
                </c:pt>
                <c:pt idx="1133">
                  <c:v>219160</c:v>
                </c:pt>
                <c:pt idx="1134">
                  <c:v>219225</c:v>
                </c:pt>
                <c:pt idx="1135">
                  <c:v>219215</c:v>
                </c:pt>
                <c:pt idx="1136">
                  <c:v>219200</c:v>
                </c:pt>
                <c:pt idx="1137">
                  <c:v>219125</c:v>
                </c:pt>
                <c:pt idx="1138">
                  <c:v>219105</c:v>
                </c:pt>
                <c:pt idx="1139">
                  <c:v>219115</c:v>
                </c:pt>
                <c:pt idx="1140">
                  <c:v>219195</c:v>
                </c:pt>
                <c:pt idx="1141">
                  <c:v>219210</c:v>
                </c:pt>
                <c:pt idx="1142">
                  <c:v>219210</c:v>
                </c:pt>
                <c:pt idx="1143">
                  <c:v>219155</c:v>
                </c:pt>
                <c:pt idx="1144">
                  <c:v>219135</c:v>
                </c:pt>
                <c:pt idx="1145">
                  <c:v>219120</c:v>
                </c:pt>
                <c:pt idx="1146">
                  <c:v>219140</c:v>
                </c:pt>
                <c:pt idx="1147">
                  <c:v>219140</c:v>
                </c:pt>
                <c:pt idx="1148">
                  <c:v>219095</c:v>
                </c:pt>
                <c:pt idx="1149">
                  <c:v>219010</c:v>
                </c:pt>
                <c:pt idx="1150">
                  <c:v>219015</c:v>
                </c:pt>
                <c:pt idx="1151">
                  <c:v>219015</c:v>
                </c:pt>
                <c:pt idx="1152">
                  <c:v>219010</c:v>
                </c:pt>
                <c:pt idx="1153">
                  <c:v>219060</c:v>
                </c:pt>
                <c:pt idx="1154">
                  <c:v>219100</c:v>
                </c:pt>
                <c:pt idx="1155">
                  <c:v>218945</c:v>
                </c:pt>
                <c:pt idx="1156">
                  <c:v>218930</c:v>
                </c:pt>
                <c:pt idx="1157">
                  <c:v>218960</c:v>
                </c:pt>
                <c:pt idx="1158">
                  <c:v>219045</c:v>
                </c:pt>
                <c:pt idx="1159">
                  <c:v>219010</c:v>
                </c:pt>
                <c:pt idx="1160">
                  <c:v>219030</c:v>
                </c:pt>
                <c:pt idx="1161">
                  <c:v>218970</c:v>
                </c:pt>
                <c:pt idx="1162">
                  <c:v>218990</c:v>
                </c:pt>
                <c:pt idx="1163">
                  <c:v>219010</c:v>
                </c:pt>
                <c:pt idx="1164">
                  <c:v>219155</c:v>
                </c:pt>
                <c:pt idx="1165">
                  <c:v>219155</c:v>
                </c:pt>
                <c:pt idx="1166">
                  <c:v>219140</c:v>
                </c:pt>
                <c:pt idx="1167">
                  <c:v>219145</c:v>
                </c:pt>
                <c:pt idx="1168">
                  <c:v>219125</c:v>
                </c:pt>
                <c:pt idx="1169">
                  <c:v>219135</c:v>
                </c:pt>
                <c:pt idx="1170">
                  <c:v>219235</c:v>
                </c:pt>
                <c:pt idx="1171">
                  <c:v>219545</c:v>
                </c:pt>
                <c:pt idx="1172">
                  <c:v>219530</c:v>
                </c:pt>
                <c:pt idx="1173">
                  <c:v>219450</c:v>
                </c:pt>
                <c:pt idx="1174">
                  <c:v>219450</c:v>
                </c:pt>
                <c:pt idx="1175">
                  <c:v>219195</c:v>
                </c:pt>
                <c:pt idx="1176">
                  <c:v>219125</c:v>
                </c:pt>
                <c:pt idx="1177">
                  <c:v>219185</c:v>
                </c:pt>
                <c:pt idx="1178">
                  <c:v>219215</c:v>
                </c:pt>
                <c:pt idx="1179">
                  <c:v>219315</c:v>
                </c:pt>
                <c:pt idx="1180">
                  <c:v>219370</c:v>
                </c:pt>
                <c:pt idx="1181">
                  <c:v>219575</c:v>
                </c:pt>
                <c:pt idx="1182">
                  <c:v>219685</c:v>
                </c:pt>
                <c:pt idx="1183">
                  <c:v>219705</c:v>
                </c:pt>
                <c:pt idx="1184">
                  <c:v>219705</c:v>
                </c:pt>
                <c:pt idx="1185">
                  <c:v>219665</c:v>
                </c:pt>
                <c:pt idx="1186">
                  <c:v>219690</c:v>
                </c:pt>
                <c:pt idx="1187">
                  <c:v>219730</c:v>
                </c:pt>
                <c:pt idx="1188">
                  <c:v>219720</c:v>
                </c:pt>
                <c:pt idx="1189">
                  <c:v>219670</c:v>
                </c:pt>
                <c:pt idx="1190">
                  <c:v>219700</c:v>
                </c:pt>
                <c:pt idx="1191">
                  <c:v>219775</c:v>
                </c:pt>
                <c:pt idx="1192">
                  <c:v>219850</c:v>
                </c:pt>
                <c:pt idx="1193">
                  <c:v>219820</c:v>
                </c:pt>
                <c:pt idx="1194">
                  <c:v>219785</c:v>
                </c:pt>
                <c:pt idx="1195">
                  <c:v>219785</c:v>
                </c:pt>
                <c:pt idx="1196">
                  <c:v>219775</c:v>
                </c:pt>
                <c:pt idx="1197">
                  <c:v>219745</c:v>
                </c:pt>
                <c:pt idx="1198">
                  <c:v>219670</c:v>
                </c:pt>
                <c:pt idx="1199">
                  <c:v>219760</c:v>
                </c:pt>
                <c:pt idx="1200">
                  <c:v>219685</c:v>
                </c:pt>
                <c:pt idx="1201">
                  <c:v>219650</c:v>
                </c:pt>
                <c:pt idx="1202">
                  <c:v>219635</c:v>
                </c:pt>
                <c:pt idx="1203">
                  <c:v>219585</c:v>
                </c:pt>
                <c:pt idx="1204">
                  <c:v>219520</c:v>
                </c:pt>
                <c:pt idx="1205">
                  <c:v>219605</c:v>
                </c:pt>
                <c:pt idx="1206">
                  <c:v>219230</c:v>
                </c:pt>
                <c:pt idx="1207">
                  <c:v>219545</c:v>
                </c:pt>
                <c:pt idx="1208">
                  <c:v>219400</c:v>
                </c:pt>
                <c:pt idx="1209">
                  <c:v>219445</c:v>
                </c:pt>
                <c:pt idx="1210">
                  <c:v>219160</c:v>
                </c:pt>
                <c:pt idx="1211">
                  <c:v>219335</c:v>
                </c:pt>
                <c:pt idx="1212">
                  <c:v>219385</c:v>
                </c:pt>
                <c:pt idx="1213">
                  <c:v>219425</c:v>
                </c:pt>
                <c:pt idx="1214">
                  <c:v>219510</c:v>
                </c:pt>
                <c:pt idx="1215">
                  <c:v>219515</c:v>
                </c:pt>
                <c:pt idx="1216">
                  <c:v>219395</c:v>
                </c:pt>
                <c:pt idx="1217">
                  <c:v>219435</c:v>
                </c:pt>
                <c:pt idx="1218">
                  <c:v>219370</c:v>
                </c:pt>
                <c:pt idx="1219">
                  <c:v>219405</c:v>
                </c:pt>
                <c:pt idx="1220">
                  <c:v>219515</c:v>
                </c:pt>
                <c:pt idx="1221">
                  <c:v>219540</c:v>
                </c:pt>
                <c:pt idx="1222">
                  <c:v>219510</c:v>
                </c:pt>
                <c:pt idx="1223">
                  <c:v>219655</c:v>
                </c:pt>
                <c:pt idx="1224">
                  <c:v>219550</c:v>
                </c:pt>
                <c:pt idx="1225">
                  <c:v>219550</c:v>
                </c:pt>
                <c:pt idx="1226">
                  <c:v>219565</c:v>
                </c:pt>
                <c:pt idx="1227">
                  <c:v>219720</c:v>
                </c:pt>
                <c:pt idx="1228">
                  <c:v>219630</c:v>
                </c:pt>
                <c:pt idx="1229">
                  <c:v>219560</c:v>
                </c:pt>
                <c:pt idx="1230">
                  <c:v>219595</c:v>
                </c:pt>
                <c:pt idx="1231">
                  <c:v>219600</c:v>
                </c:pt>
                <c:pt idx="1232">
                  <c:v>219655</c:v>
                </c:pt>
                <c:pt idx="1233">
                  <c:v>219725</c:v>
                </c:pt>
                <c:pt idx="1234">
                  <c:v>219650</c:v>
                </c:pt>
                <c:pt idx="1235">
                  <c:v>219630</c:v>
                </c:pt>
                <c:pt idx="1236">
                  <c:v>219700</c:v>
                </c:pt>
                <c:pt idx="1237">
                  <c:v>219695</c:v>
                </c:pt>
                <c:pt idx="1238">
                  <c:v>219695</c:v>
                </c:pt>
                <c:pt idx="1239">
                  <c:v>219620</c:v>
                </c:pt>
                <c:pt idx="1240">
                  <c:v>219590</c:v>
                </c:pt>
                <c:pt idx="1241">
                  <c:v>219615</c:v>
                </c:pt>
                <c:pt idx="1242">
                  <c:v>219695</c:v>
                </c:pt>
                <c:pt idx="1243">
                  <c:v>219675</c:v>
                </c:pt>
                <c:pt idx="1244">
                  <c:v>219730</c:v>
                </c:pt>
                <c:pt idx="1245">
                  <c:v>219665</c:v>
                </c:pt>
                <c:pt idx="1246">
                  <c:v>219750</c:v>
                </c:pt>
                <c:pt idx="1247">
                  <c:v>219690</c:v>
                </c:pt>
                <c:pt idx="1248">
                  <c:v>219770</c:v>
                </c:pt>
                <c:pt idx="1249">
                  <c:v>219705</c:v>
                </c:pt>
                <c:pt idx="1250">
                  <c:v>219695</c:v>
                </c:pt>
                <c:pt idx="1251">
                  <c:v>219675</c:v>
                </c:pt>
                <c:pt idx="1252">
                  <c:v>219655</c:v>
                </c:pt>
                <c:pt idx="1253">
                  <c:v>219680</c:v>
                </c:pt>
                <c:pt idx="1254">
                  <c:v>219765</c:v>
                </c:pt>
                <c:pt idx="1255">
                  <c:v>219770</c:v>
                </c:pt>
                <c:pt idx="1256">
                  <c:v>219700</c:v>
                </c:pt>
                <c:pt idx="1257">
                  <c:v>219555</c:v>
                </c:pt>
                <c:pt idx="1258">
                  <c:v>219585</c:v>
                </c:pt>
                <c:pt idx="1259">
                  <c:v>219425</c:v>
                </c:pt>
                <c:pt idx="1260">
                  <c:v>219475</c:v>
                </c:pt>
                <c:pt idx="1261">
                  <c:v>219635</c:v>
                </c:pt>
                <c:pt idx="1262">
                  <c:v>219655</c:v>
                </c:pt>
                <c:pt idx="1263">
                  <c:v>219370</c:v>
                </c:pt>
                <c:pt idx="1264">
                  <c:v>219550</c:v>
                </c:pt>
                <c:pt idx="1265">
                  <c:v>219580</c:v>
                </c:pt>
                <c:pt idx="1266">
                  <c:v>219595</c:v>
                </c:pt>
                <c:pt idx="1267">
                  <c:v>219475</c:v>
                </c:pt>
                <c:pt idx="1268">
                  <c:v>219490</c:v>
                </c:pt>
                <c:pt idx="1269">
                  <c:v>219620</c:v>
                </c:pt>
                <c:pt idx="1270">
                  <c:v>219600</c:v>
                </c:pt>
                <c:pt idx="1271">
                  <c:v>219545</c:v>
                </c:pt>
                <c:pt idx="1272">
                  <c:v>219525</c:v>
                </c:pt>
                <c:pt idx="1273">
                  <c:v>219385</c:v>
                </c:pt>
                <c:pt idx="1274">
                  <c:v>219570</c:v>
                </c:pt>
                <c:pt idx="1275">
                  <c:v>219495</c:v>
                </c:pt>
                <c:pt idx="1276">
                  <c:v>219500</c:v>
                </c:pt>
                <c:pt idx="1277">
                  <c:v>219500</c:v>
                </c:pt>
                <c:pt idx="1278">
                  <c:v>219500</c:v>
                </c:pt>
                <c:pt idx="1279">
                  <c:v>219610</c:v>
                </c:pt>
                <c:pt idx="1280">
                  <c:v>219610</c:v>
                </c:pt>
                <c:pt idx="1281">
                  <c:v>219530</c:v>
                </c:pt>
                <c:pt idx="1282">
                  <c:v>219495</c:v>
                </c:pt>
                <c:pt idx="1283">
                  <c:v>219445</c:v>
                </c:pt>
                <c:pt idx="1284">
                  <c:v>219440</c:v>
                </c:pt>
                <c:pt idx="1285">
                  <c:v>219440</c:v>
                </c:pt>
                <c:pt idx="1286">
                  <c:v>219345</c:v>
                </c:pt>
                <c:pt idx="1287">
                  <c:v>219145</c:v>
                </c:pt>
                <c:pt idx="1288">
                  <c:v>218850</c:v>
                </c:pt>
                <c:pt idx="1289">
                  <c:v>218850</c:v>
                </c:pt>
                <c:pt idx="1290">
                  <c:v>218850</c:v>
                </c:pt>
                <c:pt idx="1291">
                  <c:v>218850</c:v>
                </c:pt>
                <c:pt idx="1292">
                  <c:v>218850</c:v>
                </c:pt>
                <c:pt idx="1293">
                  <c:v>218850</c:v>
                </c:pt>
                <c:pt idx="1294">
                  <c:v>218850</c:v>
                </c:pt>
                <c:pt idx="1295">
                  <c:v>218850</c:v>
                </c:pt>
                <c:pt idx="1296">
                  <c:v>218850</c:v>
                </c:pt>
                <c:pt idx="1297">
                  <c:v>218750</c:v>
                </c:pt>
                <c:pt idx="1298">
                  <c:v>218750</c:v>
                </c:pt>
                <c:pt idx="1299">
                  <c:v>218750</c:v>
                </c:pt>
                <c:pt idx="1300">
                  <c:v>218850</c:v>
                </c:pt>
                <c:pt idx="1301">
                  <c:v>218850</c:v>
                </c:pt>
                <c:pt idx="1302">
                  <c:v>218840</c:v>
                </c:pt>
                <c:pt idx="1303">
                  <c:v>218850</c:v>
                </c:pt>
                <c:pt idx="1304">
                  <c:v>218850</c:v>
                </c:pt>
                <c:pt idx="1305">
                  <c:v>219395</c:v>
                </c:pt>
                <c:pt idx="1306">
                  <c:v>218950</c:v>
                </c:pt>
                <c:pt idx="1307">
                  <c:v>219515</c:v>
                </c:pt>
                <c:pt idx="1308">
                  <c:v>219810</c:v>
                </c:pt>
                <c:pt idx="1309">
                  <c:v>219935</c:v>
                </c:pt>
                <c:pt idx="1310">
                  <c:v>219815</c:v>
                </c:pt>
                <c:pt idx="1311">
                  <c:v>219595</c:v>
                </c:pt>
                <c:pt idx="1312">
                  <c:v>219670</c:v>
                </c:pt>
                <c:pt idx="1313">
                  <c:v>219745</c:v>
                </c:pt>
                <c:pt idx="1314">
                  <c:v>219745</c:v>
                </c:pt>
                <c:pt idx="1315">
                  <c:v>219345</c:v>
                </c:pt>
                <c:pt idx="1316">
                  <c:v>219345</c:v>
                </c:pt>
                <c:pt idx="1317">
                  <c:v>219335</c:v>
                </c:pt>
                <c:pt idx="1318">
                  <c:v>219345</c:v>
                </c:pt>
                <c:pt idx="1319">
                  <c:v>219640</c:v>
                </c:pt>
                <c:pt idx="1320">
                  <c:v>219570</c:v>
                </c:pt>
                <c:pt idx="1321">
                  <c:v>219540</c:v>
                </c:pt>
                <c:pt idx="1322">
                  <c:v>219445</c:v>
                </c:pt>
                <c:pt idx="1323">
                  <c:v>219450</c:v>
                </c:pt>
                <c:pt idx="1324">
                  <c:v>219450</c:v>
                </c:pt>
                <c:pt idx="1325">
                  <c:v>219520</c:v>
                </c:pt>
                <c:pt idx="1326">
                  <c:v>219555</c:v>
                </c:pt>
                <c:pt idx="1327">
                  <c:v>219525</c:v>
                </c:pt>
                <c:pt idx="1328">
                  <c:v>219575</c:v>
                </c:pt>
                <c:pt idx="1329">
                  <c:v>219575</c:v>
                </c:pt>
                <c:pt idx="1330">
                  <c:v>220150</c:v>
                </c:pt>
                <c:pt idx="1331">
                  <c:v>220110</c:v>
                </c:pt>
                <c:pt idx="1332">
                  <c:v>220000</c:v>
                </c:pt>
                <c:pt idx="1333">
                  <c:v>220000</c:v>
                </c:pt>
                <c:pt idx="1334">
                  <c:v>219850</c:v>
                </c:pt>
                <c:pt idx="1335">
                  <c:v>219850</c:v>
                </c:pt>
                <c:pt idx="1336">
                  <c:v>219790</c:v>
                </c:pt>
                <c:pt idx="1337">
                  <c:v>219715</c:v>
                </c:pt>
                <c:pt idx="1338">
                  <c:v>219715</c:v>
                </c:pt>
                <c:pt idx="1339">
                  <c:v>219825</c:v>
                </c:pt>
                <c:pt idx="1340">
                  <c:v>219825</c:v>
                </c:pt>
                <c:pt idx="1341">
                  <c:v>219825</c:v>
                </c:pt>
                <c:pt idx="1342">
                  <c:v>219690</c:v>
                </c:pt>
                <c:pt idx="1343">
                  <c:v>219690</c:v>
                </c:pt>
                <c:pt idx="1344">
                  <c:v>219640</c:v>
                </c:pt>
                <c:pt idx="1345">
                  <c:v>219640</c:v>
                </c:pt>
                <c:pt idx="1346">
                  <c:v>219625</c:v>
                </c:pt>
                <c:pt idx="1347">
                  <c:v>219560</c:v>
                </c:pt>
                <c:pt idx="1348">
                  <c:v>219560</c:v>
                </c:pt>
                <c:pt idx="1349">
                  <c:v>219560</c:v>
                </c:pt>
                <c:pt idx="1350">
                  <c:v>219560</c:v>
                </c:pt>
                <c:pt idx="1351">
                  <c:v>219810</c:v>
                </c:pt>
                <c:pt idx="1352">
                  <c:v>219810</c:v>
                </c:pt>
                <c:pt idx="1353">
                  <c:v>219810</c:v>
                </c:pt>
                <c:pt idx="1354">
                  <c:v>219810</c:v>
                </c:pt>
                <c:pt idx="1355">
                  <c:v>219810</c:v>
                </c:pt>
                <c:pt idx="1356">
                  <c:v>219810</c:v>
                </c:pt>
                <c:pt idx="1357">
                  <c:v>219810</c:v>
                </c:pt>
                <c:pt idx="1358">
                  <c:v>219810</c:v>
                </c:pt>
                <c:pt idx="1359">
                  <c:v>219810</c:v>
                </c:pt>
                <c:pt idx="1360">
                  <c:v>219810</c:v>
                </c:pt>
                <c:pt idx="1361">
                  <c:v>219810</c:v>
                </c:pt>
                <c:pt idx="1362">
                  <c:v>219810</c:v>
                </c:pt>
                <c:pt idx="1363">
                  <c:v>219810</c:v>
                </c:pt>
                <c:pt idx="1364">
                  <c:v>219810</c:v>
                </c:pt>
                <c:pt idx="1365">
                  <c:v>221210</c:v>
                </c:pt>
                <c:pt idx="1366">
                  <c:v>222470</c:v>
                </c:pt>
                <c:pt idx="1367">
                  <c:v>222470</c:v>
                </c:pt>
                <c:pt idx="1368">
                  <c:v>222470</c:v>
                </c:pt>
                <c:pt idx="1369">
                  <c:v>222470</c:v>
                </c:pt>
                <c:pt idx="1370">
                  <c:v>222470</c:v>
                </c:pt>
                <c:pt idx="1371">
                  <c:v>222470</c:v>
                </c:pt>
                <c:pt idx="1372">
                  <c:v>222470</c:v>
                </c:pt>
                <c:pt idx="1373">
                  <c:v>222415</c:v>
                </c:pt>
                <c:pt idx="1374">
                  <c:v>222415</c:v>
                </c:pt>
                <c:pt idx="1375">
                  <c:v>222415</c:v>
                </c:pt>
                <c:pt idx="1376">
                  <c:v>222415</c:v>
                </c:pt>
                <c:pt idx="1377">
                  <c:v>222415</c:v>
                </c:pt>
                <c:pt idx="1378">
                  <c:v>222415</c:v>
                </c:pt>
                <c:pt idx="1379">
                  <c:v>222415</c:v>
                </c:pt>
                <c:pt idx="1380">
                  <c:v>222415</c:v>
                </c:pt>
                <c:pt idx="1381">
                  <c:v>222415</c:v>
                </c:pt>
                <c:pt idx="1382">
                  <c:v>222415</c:v>
                </c:pt>
                <c:pt idx="1383">
                  <c:v>222415</c:v>
                </c:pt>
                <c:pt idx="1384">
                  <c:v>222300</c:v>
                </c:pt>
                <c:pt idx="1385">
                  <c:v>222200</c:v>
                </c:pt>
                <c:pt idx="1386">
                  <c:v>222200</c:v>
                </c:pt>
                <c:pt idx="1387">
                  <c:v>222200</c:v>
                </c:pt>
                <c:pt idx="1388">
                  <c:v>222200</c:v>
                </c:pt>
                <c:pt idx="1389">
                  <c:v>222200</c:v>
                </c:pt>
                <c:pt idx="1390">
                  <c:v>222250</c:v>
                </c:pt>
                <c:pt idx="1391">
                  <c:v>222220</c:v>
                </c:pt>
                <c:pt idx="1392">
                  <c:v>222095</c:v>
                </c:pt>
                <c:pt idx="1393">
                  <c:v>222095</c:v>
                </c:pt>
                <c:pt idx="1394">
                  <c:v>222095</c:v>
                </c:pt>
                <c:pt idx="1395">
                  <c:v>222095</c:v>
                </c:pt>
                <c:pt idx="1396">
                  <c:v>222095</c:v>
                </c:pt>
                <c:pt idx="1397">
                  <c:v>222095</c:v>
                </c:pt>
                <c:pt idx="1398">
                  <c:v>221640</c:v>
                </c:pt>
                <c:pt idx="1399">
                  <c:v>221510</c:v>
                </c:pt>
                <c:pt idx="1400">
                  <c:v>221485</c:v>
                </c:pt>
                <c:pt idx="1401">
                  <c:v>221390</c:v>
                </c:pt>
                <c:pt idx="1402">
                  <c:v>221120</c:v>
                </c:pt>
                <c:pt idx="1403">
                  <c:v>221910</c:v>
                </c:pt>
                <c:pt idx="1404">
                  <c:v>220945</c:v>
                </c:pt>
                <c:pt idx="1405">
                  <c:v>220905</c:v>
                </c:pt>
                <c:pt idx="1406">
                  <c:v>220975</c:v>
                </c:pt>
                <c:pt idx="1407">
                  <c:v>221010</c:v>
                </c:pt>
                <c:pt idx="1408">
                  <c:v>220980</c:v>
                </c:pt>
                <c:pt idx="1409">
                  <c:v>220785</c:v>
                </c:pt>
                <c:pt idx="1410">
                  <c:v>220665</c:v>
                </c:pt>
                <c:pt idx="1411">
                  <c:v>220745</c:v>
                </c:pt>
                <c:pt idx="1412">
                  <c:v>220800</c:v>
                </c:pt>
                <c:pt idx="1413">
                  <c:v>220805</c:v>
                </c:pt>
                <c:pt idx="1414">
                  <c:v>220690</c:v>
                </c:pt>
                <c:pt idx="1415">
                  <c:v>220730</c:v>
                </c:pt>
                <c:pt idx="1416">
                  <c:v>220730</c:v>
                </c:pt>
                <c:pt idx="1417">
                  <c:v>220815</c:v>
                </c:pt>
                <c:pt idx="1418">
                  <c:v>220800</c:v>
                </c:pt>
                <c:pt idx="1419">
                  <c:v>220800</c:v>
                </c:pt>
                <c:pt idx="1420">
                  <c:v>220775</c:v>
                </c:pt>
                <c:pt idx="1421">
                  <c:v>220780</c:v>
                </c:pt>
                <c:pt idx="1422">
                  <c:v>220625</c:v>
                </c:pt>
                <c:pt idx="1423">
                  <c:v>220520</c:v>
                </c:pt>
                <c:pt idx="1424">
                  <c:v>220425</c:v>
                </c:pt>
                <c:pt idx="1425">
                  <c:v>220400</c:v>
                </c:pt>
                <c:pt idx="1426">
                  <c:v>220365</c:v>
                </c:pt>
                <c:pt idx="1427">
                  <c:v>220250</c:v>
                </c:pt>
                <c:pt idx="1428">
                  <c:v>220220</c:v>
                </c:pt>
                <c:pt idx="1429">
                  <c:v>220330</c:v>
                </c:pt>
                <c:pt idx="1430">
                  <c:v>220290</c:v>
                </c:pt>
                <c:pt idx="1431">
                  <c:v>220240</c:v>
                </c:pt>
                <c:pt idx="1432">
                  <c:v>220240</c:v>
                </c:pt>
                <c:pt idx="1433">
                  <c:v>220340</c:v>
                </c:pt>
                <c:pt idx="1434">
                  <c:v>220235</c:v>
                </c:pt>
                <c:pt idx="1435">
                  <c:v>220200</c:v>
                </c:pt>
                <c:pt idx="1436">
                  <c:v>220295</c:v>
                </c:pt>
                <c:pt idx="1437">
                  <c:v>220405</c:v>
                </c:pt>
                <c:pt idx="1438">
                  <c:v>220350</c:v>
                </c:pt>
                <c:pt idx="1439">
                  <c:v>220485</c:v>
                </c:pt>
                <c:pt idx="1440">
                  <c:v>220540</c:v>
                </c:pt>
                <c:pt idx="1441">
                  <c:v>220675</c:v>
                </c:pt>
                <c:pt idx="1442">
                  <c:v>220710</c:v>
                </c:pt>
                <c:pt idx="1443">
                  <c:v>220665</c:v>
                </c:pt>
                <c:pt idx="1444">
                  <c:v>220715</c:v>
                </c:pt>
                <c:pt idx="1445">
                  <c:v>220760</c:v>
                </c:pt>
                <c:pt idx="1446">
                  <c:v>220745</c:v>
                </c:pt>
                <c:pt idx="1447">
                  <c:v>220690</c:v>
                </c:pt>
                <c:pt idx="1448">
                  <c:v>220645</c:v>
                </c:pt>
                <c:pt idx="1449">
                  <c:v>220560</c:v>
                </c:pt>
                <c:pt idx="1450">
                  <c:v>220370</c:v>
                </c:pt>
                <c:pt idx="1451">
                  <c:v>220295</c:v>
                </c:pt>
                <c:pt idx="1452">
                  <c:v>220415</c:v>
                </c:pt>
                <c:pt idx="1453">
                  <c:v>220405</c:v>
                </c:pt>
                <c:pt idx="1454">
                  <c:v>220310</c:v>
                </c:pt>
                <c:pt idx="1455">
                  <c:v>220460</c:v>
                </c:pt>
                <c:pt idx="1456">
                  <c:v>220400</c:v>
                </c:pt>
                <c:pt idx="1457">
                  <c:v>220310</c:v>
                </c:pt>
                <c:pt idx="1458">
                  <c:v>220295</c:v>
                </c:pt>
                <c:pt idx="1459">
                  <c:v>220285</c:v>
                </c:pt>
                <c:pt idx="1460">
                  <c:v>220085</c:v>
                </c:pt>
                <c:pt idx="1461">
                  <c:v>219925</c:v>
                </c:pt>
                <c:pt idx="1462">
                  <c:v>219685</c:v>
                </c:pt>
                <c:pt idx="1463">
                  <c:v>220025</c:v>
                </c:pt>
                <c:pt idx="1464">
                  <c:v>220000</c:v>
                </c:pt>
                <c:pt idx="1465">
                  <c:v>220180</c:v>
                </c:pt>
                <c:pt idx="1466">
                  <c:v>220230</c:v>
                </c:pt>
                <c:pt idx="1467">
                  <c:v>220265</c:v>
                </c:pt>
                <c:pt idx="1468">
                  <c:v>220400</c:v>
                </c:pt>
                <c:pt idx="1469">
                  <c:v>220330</c:v>
                </c:pt>
                <c:pt idx="1470">
                  <c:v>220180</c:v>
                </c:pt>
                <c:pt idx="1471">
                  <c:v>220290</c:v>
                </c:pt>
                <c:pt idx="1472">
                  <c:v>220325</c:v>
                </c:pt>
                <c:pt idx="1473">
                  <c:v>220245</c:v>
                </c:pt>
                <c:pt idx="1474">
                  <c:v>220220</c:v>
                </c:pt>
                <c:pt idx="1475">
                  <c:v>220180</c:v>
                </c:pt>
                <c:pt idx="1476">
                  <c:v>220150</c:v>
                </c:pt>
                <c:pt idx="1477">
                  <c:v>220140</c:v>
                </c:pt>
                <c:pt idx="1478">
                  <c:v>220045</c:v>
                </c:pt>
                <c:pt idx="1479">
                  <c:v>220065</c:v>
                </c:pt>
                <c:pt idx="1480">
                  <c:v>220080</c:v>
                </c:pt>
                <c:pt idx="1481">
                  <c:v>220195</c:v>
                </c:pt>
                <c:pt idx="1482">
                  <c:v>220155</c:v>
                </c:pt>
                <c:pt idx="1483">
                  <c:v>220205</c:v>
                </c:pt>
                <c:pt idx="1484">
                  <c:v>220185</c:v>
                </c:pt>
                <c:pt idx="1485">
                  <c:v>220220</c:v>
                </c:pt>
                <c:pt idx="1486">
                  <c:v>220175</c:v>
                </c:pt>
                <c:pt idx="1487">
                  <c:v>220165</c:v>
                </c:pt>
                <c:pt idx="1488">
                  <c:v>220345</c:v>
                </c:pt>
                <c:pt idx="1489">
                  <c:v>220415</c:v>
                </c:pt>
                <c:pt idx="1490">
                  <c:v>220410</c:v>
                </c:pt>
                <c:pt idx="1491">
                  <c:v>220525</c:v>
                </c:pt>
                <c:pt idx="1492">
                  <c:v>220505</c:v>
                </c:pt>
                <c:pt idx="1493">
                  <c:v>220605</c:v>
                </c:pt>
                <c:pt idx="1494">
                  <c:v>220635</c:v>
                </c:pt>
                <c:pt idx="1495">
                  <c:v>220640</c:v>
                </c:pt>
                <c:pt idx="1496">
                  <c:v>220630</c:v>
                </c:pt>
                <c:pt idx="1497">
                  <c:v>220680</c:v>
                </c:pt>
                <c:pt idx="1498">
                  <c:v>220680</c:v>
                </c:pt>
                <c:pt idx="1499">
                  <c:v>220680</c:v>
                </c:pt>
                <c:pt idx="1500">
                  <c:v>220680</c:v>
                </c:pt>
                <c:pt idx="1501">
                  <c:v>220685</c:v>
                </c:pt>
                <c:pt idx="1502">
                  <c:v>220700</c:v>
                </c:pt>
                <c:pt idx="1503">
                  <c:v>220695</c:v>
                </c:pt>
                <c:pt idx="1504">
                  <c:v>220705</c:v>
                </c:pt>
                <c:pt idx="1505">
                  <c:v>220770</c:v>
                </c:pt>
                <c:pt idx="1506">
                  <c:v>220780</c:v>
                </c:pt>
                <c:pt idx="1507">
                  <c:v>220965</c:v>
                </c:pt>
                <c:pt idx="1508">
                  <c:v>221060</c:v>
                </c:pt>
                <c:pt idx="1509">
                  <c:v>221180</c:v>
                </c:pt>
                <c:pt idx="1510">
                  <c:v>221245</c:v>
                </c:pt>
                <c:pt idx="1511">
                  <c:v>221100</c:v>
                </c:pt>
                <c:pt idx="1512">
                  <c:v>221100</c:v>
                </c:pt>
                <c:pt idx="1513">
                  <c:v>221050</c:v>
                </c:pt>
                <c:pt idx="1514">
                  <c:v>221050</c:v>
                </c:pt>
                <c:pt idx="1515">
                  <c:v>221050</c:v>
                </c:pt>
                <c:pt idx="1516">
                  <c:v>221050</c:v>
                </c:pt>
                <c:pt idx="1517">
                  <c:v>221100</c:v>
                </c:pt>
                <c:pt idx="1518">
                  <c:v>221280</c:v>
                </c:pt>
                <c:pt idx="1519">
                  <c:v>221280</c:v>
                </c:pt>
                <c:pt idx="1520">
                  <c:v>221285</c:v>
                </c:pt>
                <c:pt idx="1521">
                  <c:v>221560</c:v>
                </c:pt>
                <c:pt idx="1522">
                  <c:v>221690</c:v>
                </c:pt>
                <c:pt idx="1523">
                  <c:v>221775</c:v>
                </c:pt>
                <c:pt idx="1524">
                  <c:v>221870</c:v>
                </c:pt>
                <c:pt idx="1525">
                  <c:v>221925</c:v>
                </c:pt>
                <c:pt idx="1526">
                  <c:v>221885</c:v>
                </c:pt>
                <c:pt idx="1527">
                  <c:v>222020</c:v>
                </c:pt>
                <c:pt idx="1528">
                  <c:v>221990</c:v>
                </c:pt>
                <c:pt idx="1529">
                  <c:v>221815</c:v>
                </c:pt>
                <c:pt idx="1530">
                  <c:v>222060</c:v>
                </c:pt>
                <c:pt idx="1531">
                  <c:v>222220</c:v>
                </c:pt>
                <c:pt idx="1532">
                  <c:v>222135</c:v>
                </c:pt>
                <c:pt idx="1533">
                  <c:v>222075</c:v>
                </c:pt>
                <c:pt idx="1534">
                  <c:v>222075</c:v>
                </c:pt>
                <c:pt idx="1535">
                  <c:v>222095</c:v>
                </c:pt>
                <c:pt idx="1536">
                  <c:v>222165</c:v>
                </c:pt>
                <c:pt idx="1537">
                  <c:v>222245</c:v>
                </c:pt>
                <c:pt idx="1538">
                  <c:v>222350</c:v>
                </c:pt>
                <c:pt idx="1539">
                  <c:v>222410</c:v>
                </c:pt>
                <c:pt idx="1540">
                  <c:v>222315</c:v>
                </c:pt>
                <c:pt idx="1541">
                  <c:v>222240</c:v>
                </c:pt>
                <c:pt idx="1542">
                  <c:v>222170</c:v>
                </c:pt>
                <c:pt idx="1543">
                  <c:v>222215</c:v>
                </c:pt>
                <c:pt idx="1544">
                  <c:v>222165</c:v>
                </c:pt>
                <c:pt idx="1545">
                  <c:v>222190</c:v>
                </c:pt>
                <c:pt idx="1546">
                  <c:v>222300</c:v>
                </c:pt>
                <c:pt idx="1547">
                  <c:v>222175</c:v>
                </c:pt>
                <c:pt idx="1548">
                  <c:v>222060</c:v>
                </c:pt>
                <c:pt idx="1549">
                  <c:v>222210</c:v>
                </c:pt>
                <c:pt idx="1550">
                  <c:v>222255</c:v>
                </c:pt>
                <c:pt idx="1551">
                  <c:v>222250</c:v>
                </c:pt>
                <c:pt idx="1552">
                  <c:v>222275</c:v>
                </c:pt>
                <c:pt idx="1553">
                  <c:v>222315</c:v>
                </c:pt>
                <c:pt idx="1554">
                  <c:v>222265</c:v>
                </c:pt>
                <c:pt idx="1555">
                  <c:v>222180</c:v>
                </c:pt>
                <c:pt idx="1556">
                  <c:v>222295</c:v>
                </c:pt>
                <c:pt idx="1557">
                  <c:v>222305</c:v>
                </c:pt>
                <c:pt idx="1558">
                  <c:v>222265</c:v>
                </c:pt>
                <c:pt idx="1559">
                  <c:v>222295</c:v>
                </c:pt>
                <c:pt idx="1560">
                  <c:v>222400</c:v>
                </c:pt>
                <c:pt idx="1561">
                  <c:v>222480</c:v>
                </c:pt>
                <c:pt idx="1562">
                  <c:v>222475</c:v>
                </c:pt>
                <c:pt idx="1563">
                  <c:v>222675</c:v>
                </c:pt>
                <c:pt idx="1564">
                  <c:v>222675</c:v>
                </c:pt>
                <c:pt idx="1565">
                  <c:v>222675</c:v>
                </c:pt>
                <c:pt idx="1566">
                  <c:v>222675</c:v>
                </c:pt>
                <c:pt idx="1567">
                  <c:v>222675</c:v>
                </c:pt>
                <c:pt idx="1568">
                  <c:v>222675</c:v>
                </c:pt>
                <c:pt idx="1569">
                  <c:v>222400</c:v>
                </c:pt>
                <c:pt idx="1570">
                  <c:v>222270</c:v>
                </c:pt>
                <c:pt idx="1571">
                  <c:v>222345</c:v>
                </c:pt>
                <c:pt idx="1572">
                  <c:v>222415</c:v>
                </c:pt>
                <c:pt idx="1573">
                  <c:v>222420</c:v>
                </c:pt>
                <c:pt idx="1574">
                  <c:v>222455</c:v>
                </c:pt>
                <c:pt idx="1575">
                  <c:v>222545</c:v>
                </c:pt>
                <c:pt idx="1576">
                  <c:v>222605</c:v>
                </c:pt>
                <c:pt idx="1577">
                  <c:v>222700</c:v>
                </c:pt>
                <c:pt idx="1578">
                  <c:v>222875</c:v>
                </c:pt>
                <c:pt idx="1579">
                  <c:v>223015</c:v>
                </c:pt>
                <c:pt idx="1580">
                  <c:v>223095</c:v>
                </c:pt>
                <c:pt idx="1581">
                  <c:v>223090</c:v>
                </c:pt>
                <c:pt idx="1582">
                  <c:v>223100</c:v>
                </c:pt>
                <c:pt idx="1583">
                  <c:v>223030</c:v>
                </c:pt>
                <c:pt idx="1584">
                  <c:v>223005</c:v>
                </c:pt>
                <c:pt idx="1585">
                  <c:v>223025</c:v>
                </c:pt>
                <c:pt idx="1586">
                  <c:v>222980</c:v>
                </c:pt>
                <c:pt idx="1587">
                  <c:v>223075</c:v>
                </c:pt>
                <c:pt idx="1588">
                  <c:v>223095</c:v>
                </c:pt>
                <c:pt idx="1589">
                  <c:v>223035</c:v>
                </c:pt>
                <c:pt idx="1590">
                  <c:v>222950</c:v>
                </c:pt>
                <c:pt idx="1591">
                  <c:v>222900</c:v>
                </c:pt>
                <c:pt idx="1592">
                  <c:v>222935</c:v>
                </c:pt>
                <c:pt idx="1593">
                  <c:v>222955</c:v>
                </c:pt>
                <c:pt idx="1594">
                  <c:v>223025</c:v>
                </c:pt>
                <c:pt idx="1595">
                  <c:v>222960</c:v>
                </c:pt>
                <c:pt idx="1596">
                  <c:v>222960</c:v>
                </c:pt>
                <c:pt idx="1597">
                  <c:v>223075</c:v>
                </c:pt>
                <c:pt idx="1598">
                  <c:v>223070</c:v>
                </c:pt>
                <c:pt idx="1599">
                  <c:v>223075</c:v>
                </c:pt>
                <c:pt idx="1600">
                  <c:v>223075</c:v>
                </c:pt>
                <c:pt idx="1601">
                  <c:v>223250</c:v>
                </c:pt>
                <c:pt idx="1602">
                  <c:v>223190</c:v>
                </c:pt>
                <c:pt idx="1603">
                  <c:v>223120</c:v>
                </c:pt>
                <c:pt idx="1604">
                  <c:v>223115</c:v>
                </c:pt>
                <c:pt idx="1605">
                  <c:v>223275</c:v>
                </c:pt>
                <c:pt idx="1606">
                  <c:v>223100</c:v>
                </c:pt>
                <c:pt idx="1607">
                  <c:v>222755</c:v>
                </c:pt>
                <c:pt idx="1608">
                  <c:v>222760</c:v>
                </c:pt>
                <c:pt idx="1609">
                  <c:v>222765</c:v>
                </c:pt>
                <c:pt idx="1610">
                  <c:v>222930</c:v>
                </c:pt>
                <c:pt idx="1611">
                  <c:v>222805</c:v>
                </c:pt>
                <c:pt idx="1612">
                  <c:v>222805</c:v>
                </c:pt>
                <c:pt idx="1613">
                  <c:v>222805</c:v>
                </c:pt>
                <c:pt idx="1614">
                  <c:v>222680</c:v>
                </c:pt>
                <c:pt idx="1615">
                  <c:v>222660</c:v>
                </c:pt>
                <c:pt idx="1616">
                  <c:v>222610</c:v>
                </c:pt>
                <c:pt idx="1617">
                  <c:v>222695</c:v>
                </c:pt>
                <c:pt idx="1618">
                  <c:v>222800</c:v>
                </c:pt>
                <c:pt idx="1619">
                  <c:v>222805</c:v>
                </c:pt>
                <c:pt idx="1620">
                  <c:v>222805</c:v>
                </c:pt>
                <c:pt idx="1621">
                  <c:v>222805</c:v>
                </c:pt>
                <c:pt idx="1622">
                  <c:v>222805</c:v>
                </c:pt>
                <c:pt idx="1623">
                  <c:v>223325</c:v>
                </c:pt>
                <c:pt idx="1624">
                  <c:v>222985</c:v>
                </c:pt>
                <c:pt idx="1625">
                  <c:v>223340</c:v>
                </c:pt>
                <c:pt idx="1626">
                  <c:v>223250</c:v>
                </c:pt>
                <c:pt idx="1627">
                  <c:v>223205</c:v>
                </c:pt>
                <c:pt idx="1628">
                  <c:v>223005</c:v>
                </c:pt>
                <c:pt idx="1629">
                  <c:v>223145</c:v>
                </c:pt>
                <c:pt idx="1630">
                  <c:v>223095</c:v>
                </c:pt>
                <c:pt idx="1631">
                  <c:v>222950</c:v>
                </c:pt>
                <c:pt idx="1632">
                  <c:v>222805</c:v>
                </c:pt>
                <c:pt idx="1633">
                  <c:v>222740</c:v>
                </c:pt>
                <c:pt idx="1634">
                  <c:v>222575</c:v>
                </c:pt>
                <c:pt idx="1635">
                  <c:v>222350</c:v>
                </c:pt>
                <c:pt idx="1636">
                  <c:v>222335</c:v>
                </c:pt>
                <c:pt idx="1637">
                  <c:v>222345</c:v>
                </c:pt>
                <c:pt idx="1638">
                  <c:v>222375</c:v>
                </c:pt>
                <c:pt idx="1639">
                  <c:v>222290</c:v>
                </c:pt>
                <c:pt idx="1640">
                  <c:v>222310</c:v>
                </c:pt>
                <c:pt idx="1641">
                  <c:v>222275</c:v>
                </c:pt>
                <c:pt idx="1642">
                  <c:v>222195</c:v>
                </c:pt>
                <c:pt idx="1643">
                  <c:v>222205</c:v>
                </c:pt>
                <c:pt idx="1644">
                  <c:v>222265</c:v>
                </c:pt>
                <c:pt idx="1645">
                  <c:v>221945</c:v>
                </c:pt>
                <c:pt idx="1646">
                  <c:v>221980</c:v>
                </c:pt>
                <c:pt idx="1647">
                  <c:v>222025</c:v>
                </c:pt>
                <c:pt idx="1648">
                  <c:v>222145</c:v>
                </c:pt>
                <c:pt idx="1649">
                  <c:v>222145</c:v>
                </c:pt>
                <c:pt idx="1650">
                  <c:v>222145</c:v>
                </c:pt>
                <c:pt idx="1651">
                  <c:v>222135</c:v>
                </c:pt>
                <c:pt idx="1652">
                  <c:v>222170</c:v>
                </c:pt>
                <c:pt idx="1653">
                  <c:v>222150</c:v>
                </c:pt>
                <c:pt idx="1654">
                  <c:v>222175</c:v>
                </c:pt>
                <c:pt idx="1655">
                  <c:v>222105</c:v>
                </c:pt>
                <c:pt idx="1656">
                  <c:v>222140</c:v>
                </c:pt>
                <c:pt idx="1657">
                  <c:v>222220</c:v>
                </c:pt>
                <c:pt idx="1658">
                  <c:v>222265</c:v>
                </c:pt>
                <c:pt idx="1659">
                  <c:v>222490</c:v>
                </c:pt>
                <c:pt idx="1660">
                  <c:v>222445</c:v>
                </c:pt>
                <c:pt idx="1661">
                  <c:v>222040</c:v>
                </c:pt>
                <c:pt idx="1662">
                  <c:v>221750</c:v>
                </c:pt>
                <c:pt idx="1663">
                  <c:v>222880</c:v>
                </c:pt>
                <c:pt idx="1664">
                  <c:v>222880</c:v>
                </c:pt>
                <c:pt idx="1665">
                  <c:v>222880</c:v>
                </c:pt>
                <c:pt idx="1666">
                  <c:v>222880</c:v>
                </c:pt>
                <c:pt idx="1667">
                  <c:v>222880</c:v>
                </c:pt>
                <c:pt idx="1668">
                  <c:v>222880</c:v>
                </c:pt>
                <c:pt idx="1669">
                  <c:v>222880</c:v>
                </c:pt>
                <c:pt idx="1670">
                  <c:v>221990</c:v>
                </c:pt>
                <c:pt idx="1671">
                  <c:v>222800</c:v>
                </c:pt>
                <c:pt idx="1672">
                  <c:v>222790</c:v>
                </c:pt>
                <c:pt idx="1673">
                  <c:v>222790</c:v>
                </c:pt>
                <c:pt idx="1674">
                  <c:v>222690</c:v>
                </c:pt>
                <c:pt idx="1675">
                  <c:v>221895</c:v>
                </c:pt>
                <c:pt idx="1676">
                  <c:v>221540</c:v>
                </c:pt>
                <c:pt idx="1677">
                  <c:v>221540</c:v>
                </c:pt>
                <c:pt idx="1678">
                  <c:v>220860</c:v>
                </c:pt>
                <c:pt idx="1679">
                  <c:v>220685</c:v>
                </c:pt>
                <c:pt idx="1680">
                  <c:v>221500</c:v>
                </c:pt>
                <c:pt idx="1681">
                  <c:v>221495</c:v>
                </c:pt>
                <c:pt idx="1682">
                  <c:v>221495</c:v>
                </c:pt>
                <c:pt idx="1683">
                  <c:v>220295</c:v>
                </c:pt>
                <c:pt idx="1684">
                  <c:v>220115</c:v>
                </c:pt>
                <c:pt idx="1685">
                  <c:v>220105</c:v>
                </c:pt>
                <c:pt idx="1686">
                  <c:v>220115</c:v>
                </c:pt>
                <c:pt idx="1687">
                  <c:v>220115</c:v>
                </c:pt>
                <c:pt idx="1688">
                  <c:v>220115</c:v>
                </c:pt>
                <c:pt idx="1689">
                  <c:v>220300</c:v>
                </c:pt>
                <c:pt idx="1690">
                  <c:v>220300</c:v>
                </c:pt>
                <c:pt idx="1691">
                  <c:v>220300</c:v>
                </c:pt>
                <c:pt idx="1692">
                  <c:v>220810</c:v>
                </c:pt>
                <c:pt idx="1693">
                  <c:v>220810</c:v>
                </c:pt>
                <c:pt idx="1694">
                  <c:v>220565</c:v>
                </c:pt>
                <c:pt idx="1695">
                  <c:v>220560</c:v>
                </c:pt>
                <c:pt idx="1696">
                  <c:v>220065</c:v>
                </c:pt>
                <c:pt idx="1697">
                  <c:v>221500</c:v>
                </c:pt>
                <c:pt idx="1698">
                  <c:v>221495</c:v>
                </c:pt>
                <c:pt idx="1699">
                  <c:v>221485</c:v>
                </c:pt>
                <c:pt idx="1700">
                  <c:v>221485</c:v>
                </c:pt>
                <c:pt idx="1701">
                  <c:v>221485</c:v>
                </c:pt>
                <c:pt idx="1702">
                  <c:v>221485</c:v>
                </c:pt>
                <c:pt idx="1703">
                  <c:v>221485</c:v>
                </c:pt>
                <c:pt idx="1704">
                  <c:v>221485</c:v>
                </c:pt>
                <c:pt idx="1705">
                  <c:v>221485</c:v>
                </c:pt>
                <c:pt idx="1706">
                  <c:v>220135</c:v>
                </c:pt>
                <c:pt idx="1707">
                  <c:v>219740</c:v>
                </c:pt>
                <c:pt idx="1708">
                  <c:v>219315</c:v>
                </c:pt>
                <c:pt idx="1709">
                  <c:v>219315</c:v>
                </c:pt>
                <c:pt idx="1710">
                  <c:v>219315</c:v>
                </c:pt>
                <c:pt idx="1711">
                  <c:v>219320</c:v>
                </c:pt>
                <c:pt idx="1712">
                  <c:v>218960</c:v>
                </c:pt>
                <c:pt idx="1713">
                  <c:v>218825</c:v>
                </c:pt>
                <c:pt idx="1714">
                  <c:v>218675</c:v>
                </c:pt>
                <c:pt idx="1715">
                  <c:v>218450</c:v>
                </c:pt>
                <c:pt idx="1716">
                  <c:v>218550</c:v>
                </c:pt>
                <c:pt idx="1717">
                  <c:v>218480</c:v>
                </c:pt>
                <c:pt idx="1718">
                  <c:v>218575</c:v>
                </c:pt>
                <c:pt idx="1719">
                  <c:v>218460</c:v>
                </c:pt>
                <c:pt idx="1720">
                  <c:v>218300</c:v>
                </c:pt>
                <c:pt idx="1721">
                  <c:v>217850</c:v>
                </c:pt>
                <c:pt idx="1722">
                  <c:v>217875</c:v>
                </c:pt>
                <c:pt idx="1723">
                  <c:v>217875</c:v>
                </c:pt>
                <c:pt idx="1724">
                  <c:v>217875</c:v>
                </c:pt>
                <c:pt idx="1725">
                  <c:v>218050</c:v>
                </c:pt>
                <c:pt idx="1726">
                  <c:v>218050</c:v>
                </c:pt>
                <c:pt idx="1727">
                  <c:v>218050</c:v>
                </c:pt>
                <c:pt idx="1728">
                  <c:v>218050</c:v>
                </c:pt>
                <c:pt idx="1729">
                  <c:v>220225</c:v>
                </c:pt>
                <c:pt idx="1730">
                  <c:v>220225</c:v>
                </c:pt>
                <c:pt idx="1731">
                  <c:v>218050</c:v>
                </c:pt>
                <c:pt idx="1732">
                  <c:v>219350</c:v>
                </c:pt>
                <c:pt idx="1733">
                  <c:v>219350</c:v>
                </c:pt>
                <c:pt idx="1734">
                  <c:v>219350</c:v>
                </c:pt>
                <c:pt idx="1735">
                  <c:v>217570</c:v>
                </c:pt>
                <c:pt idx="1736">
                  <c:v>217480</c:v>
                </c:pt>
                <c:pt idx="1737">
                  <c:v>217480</c:v>
                </c:pt>
                <c:pt idx="1738">
                  <c:v>217530</c:v>
                </c:pt>
                <c:pt idx="1739">
                  <c:v>217595</c:v>
                </c:pt>
                <c:pt idx="1740">
                  <c:v>217260</c:v>
                </c:pt>
                <c:pt idx="1741">
                  <c:v>217480</c:v>
                </c:pt>
                <c:pt idx="1742">
                  <c:v>217445</c:v>
                </c:pt>
                <c:pt idx="1743">
                  <c:v>217725</c:v>
                </c:pt>
                <c:pt idx="1744">
                  <c:v>217755</c:v>
                </c:pt>
                <c:pt idx="1745">
                  <c:v>217275</c:v>
                </c:pt>
                <c:pt idx="1746">
                  <c:v>217090</c:v>
                </c:pt>
                <c:pt idx="1747">
                  <c:v>217160</c:v>
                </c:pt>
                <c:pt idx="1748">
                  <c:v>217255</c:v>
                </c:pt>
                <c:pt idx="1749">
                  <c:v>216995</c:v>
                </c:pt>
                <c:pt idx="1750">
                  <c:v>217005</c:v>
                </c:pt>
                <c:pt idx="1751">
                  <c:v>217125</c:v>
                </c:pt>
                <c:pt idx="1752">
                  <c:v>216605</c:v>
                </c:pt>
                <c:pt idx="1753">
                  <c:v>217235</c:v>
                </c:pt>
                <c:pt idx="1754">
                  <c:v>217235</c:v>
                </c:pt>
                <c:pt idx="1755">
                  <c:v>216795</c:v>
                </c:pt>
                <c:pt idx="1756">
                  <c:v>218025</c:v>
                </c:pt>
                <c:pt idx="1757">
                  <c:v>218760</c:v>
                </c:pt>
                <c:pt idx="1758">
                  <c:v>218760</c:v>
                </c:pt>
                <c:pt idx="1759">
                  <c:v>217750</c:v>
                </c:pt>
                <c:pt idx="1760">
                  <c:v>217470</c:v>
                </c:pt>
                <c:pt idx="1761">
                  <c:v>217325</c:v>
                </c:pt>
                <c:pt idx="1762">
                  <c:v>217545</c:v>
                </c:pt>
                <c:pt idx="1763">
                  <c:v>216820</c:v>
                </c:pt>
                <c:pt idx="1764">
                  <c:v>216820</c:v>
                </c:pt>
                <c:pt idx="1765">
                  <c:v>216820</c:v>
                </c:pt>
                <c:pt idx="1766">
                  <c:v>218325</c:v>
                </c:pt>
                <c:pt idx="1767">
                  <c:v>218670</c:v>
                </c:pt>
                <c:pt idx="1768">
                  <c:v>217885</c:v>
                </c:pt>
                <c:pt idx="1769">
                  <c:v>219250</c:v>
                </c:pt>
                <c:pt idx="1770">
                  <c:v>218250</c:v>
                </c:pt>
                <c:pt idx="1771">
                  <c:v>218250</c:v>
                </c:pt>
                <c:pt idx="1772">
                  <c:v>217900</c:v>
                </c:pt>
                <c:pt idx="1773">
                  <c:v>217900</c:v>
                </c:pt>
                <c:pt idx="1774">
                  <c:v>217900</c:v>
                </c:pt>
                <c:pt idx="1775">
                  <c:v>217800</c:v>
                </c:pt>
                <c:pt idx="1776">
                  <c:v>217900</c:v>
                </c:pt>
                <c:pt idx="1777">
                  <c:v>217900</c:v>
                </c:pt>
                <c:pt idx="1778">
                  <c:v>217900</c:v>
                </c:pt>
                <c:pt idx="1779">
                  <c:v>217900</c:v>
                </c:pt>
                <c:pt idx="1780">
                  <c:v>217900</c:v>
                </c:pt>
                <c:pt idx="1781">
                  <c:v>217900</c:v>
                </c:pt>
                <c:pt idx="1782">
                  <c:v>219540</c:v>
                </c:pt>
                <c:pt idx="1783">
                  <c:v>218315</c:v>
                </c:pt>
                <c:pt idx="1784">
                  <c:v>218305</c:v>
                </c:pt>
                <c:pt idx="1785">
                  <c:v>218290</c:v>
                </c:pt>
                <c:pt idx="1786">
                  <c:v>218295</c:v>
                </c:pt>
                <c:pt idx="1787">
                  <c:v>218295</c:v>
                </c:pt>
                <c:pt idx="1788">
                  <c:v>218290</c:v>
                </c:pt>
                <c:pt idx="1789">
                  <c:v>218290</c:v>
                </c:pt>
                <c:pt idx="1790">
                  <c:v>218290</c:v>
                </c:pt>
                <c:pt idx="1791">
                  <c:v>218070</c:v>
                </c:pt>
                <c:pt idx="1792">
                  <c:v>218070</c:v>
                </c:pt>
                <c:pt idx="1793">
                  <c:v>218070</c:v>
                </c:pt>
                <c:pt idx="1794">
                  <c:v>217960</c:v>
                </c:pt>
                <c:pt idx="1795">
                  <c:v>217950</c:v>
                </c:pt>
                <c:pt idx="1796">
                  <c:v>217800</c:v>
                </c:pt>
                <c:pt idx="1797">
                  <c:v>217900</c:v>
                </c:pt>
                <c:pt idx="1798">
                  <c:v>217900</c:v>
                </c:pt>
                <c:pt idx="1799">
                  <c:v>217900</c:v>
                </c:pt>
                <c:pt idx="1800">
                  <c:v>217900</c:v>
                </c:pt>
                <c:pt idx="1801">
                  <c:v>217900</c:v>
                </c:pt>
                <c:pt idx="1802">
                  <c:v>217900</c:v>
                </c:pt>
                <c:pt idx="1803">
                  <c:v>217895</c:v>
                </c:pt>
                <c:pt idx="1804">
                  <c:v>217895</c:v>
                </c:pt>
                <c:pt idx="1805">
                  <c:v>217895</c:v>
                </c:pt>
                <c:pt idx="1806">
                  <c:v>218080</c:v>
                </c:pt>
                <c:pt idx="1807">
                  <c:v>216340</c:v>
                </c:pt>
                <c:pt idx="1808">
                  <c:v>216155</c:v>
                </c:pt>
                <c:pt idx="1809">
                  <c:v>216170</c:v>
                </c:pt>
                <c:pt idx="1810">
                  <c:v>216435</c:v>
                </c:pt>
                <c:pt idx="1811">
                  <c:v>216435</c:v>
                </c:pt>
                <c:pt idx="1812">
                  <c:v>216435</c:v>
                </c:pt>
                <c:pt idx="1813">
                  <c:v>216435</c:v>
                </c:pt>
                <c:pt idx="1814">
                  <c:v>217385</c:v>
                </c:pt>
                <c:pt idx="1815">
                  <c:v>216630</c:v>
                </c:pt>
                <c:pt idx="1816">
                  <c:v>216615</c:v>
                </c:pt>
                <c:pt idx="1817">
                  <c:v>216615</c:v>
                </c:pt>
                <c:pt idx="1818">
                  <c:v>216615</c:v>
                </c:pt>
                <c:pt idx="1819">
                  <c:v>216615</c:v>
                </c:pt>
                <c:pt idx="1820">
                  <c:v>216615</c:v>
                </c:pt>
                <c:pt idx="1821">
                  <c:v>216490</c:v>
                </c:pt>
                <c:pt idx="1822">
                  <c:v>216565</c:v>
                </c:pt>
                <c:pt idx="1823">
                  <c:v>216630</c:v>
                </c:pt>
                <c:pt idx="1824">
                  <c:v>216630</c:v>
                </c:pt>
                <c:pt idx="1825">
                  <c:v>216630</c:v>
                </c:pt>
                <c:pt idx="1826">
                  <c:v>216340</c:v>
                </c:pt>
                <c:pt idx="1827">
                  <c:v>216240</c:v>
                </c:pt>
                <c:pt idx="1828">
                  <c:v>216235</c:v>
                </c:pt>
                <c:pt idx="1829">
                  <c:v>216235</c:v>
                </c:pt>
                <c:pt idx="1830">
                  <c:v>216235</c:v>
                </c:pt>
                <c:pt idx="1831">
                  <c:v>216235</c:v>
                </c:pt>
                <c:pt idx="1832">
                  <c:v>216235</c:v>
                </c:pt>
                <c:pt idx="1833">
                  <c:v>216265</c:v>
                </c:pt>
                <c:pt idx="1834">
                  <c:v>216395</c:v>
                </c:pt>
                <c:pt idx="1835">
                  <c:v>216535</c:v>
                </c:pt>
                <c:pt idx="1836">
                  <c:v>216460</c:v>
                </c:pt>
                <c:pt idx="1837">
                  <c:v>216615</c:v>
                </c:pt>
                <c:pt idx="1838">
                  <c:v>216550</c:v>
                </c:pt>
                <c:pt idx="1839">
                  <c:v>216445</c:v>
                </c:pt>
                <c:pt idx="1840">
                  <c:v>216570</c:v>
                </c:pt>
                <c:pt idx="1841">
                  <c:v>216630</c:v>
                </c:pt>
                <c:pt idx="1842">
                  <c:v>216630</c:v>
                </c:pt>
                <c:pt idx="1843">
                  <c:v>216630</c:v>
                </c:pt>
                <c:pt idx="1844">
                  <c:v>216630</c:v>
                </c:pt>
                <c:pt idx="1845">
                  <c:v>216630</c:v>
                </c:pt>
                <c:pt idx="1846">
                  <c:v>216750</c:v>
                </c:pt>
                <c:pt idx="1847">
                  <c:v>216750</c:v>
                </c:pt>
                <c:pt idx="1848">
                  <c:v>216750</c:v>
                </c:pt>
                <c:pt idx="1849">
                  <c:v>216690</c:v>
                </c:pt>
                <c:pt idx="1850">
                  <c:v>216690</c:v>
                </c:pt>
                <c:pt idx="1851">
                  <c:v>216680</c:v>
                </c:pt>
                <c:pt idx="1852">
                  <c:v>216680</c:v>
                </c:pt>
                <c:pt idx="1853">
                  <c:v>216680</c:v>
                </c:pt>
                <c:pt idx="1854">
                  <c:v>216605</c:v>
                </c:pt>
                <c:pt idx="1855">
                  <c:v>216710</c:v>
                </c:pt>
                <c:pt idx="1856">
                  <c:v>216710</c:v>
                </c:pt>
                <c:pt idx="1857">
                  <c:v>216710</c:v>
                </c:pt>
                <c:pt idx="1858">
                  <c:v>216710</c:v>
                </c:pt>
                <c:pt idx="1859">
                  <c:v>216710</c:v>
                </c:pt>
                <c:pt idx="1860">
                  <c:v>216710</c:v>
                </c:pt>
                <c:pt idx="1861">
                  <c:v>216710</c:v>
                </c:pt>
                <c:pt idx="1862">
                  <c:v>216710</c:v>
                </c:pt>
                <c:pt idx="1863">
                  <c:v>216655</c:v>
                </c:pt>
                <c:pt idx="1864">
                  <c:v>216355</c:v>
                </c:pt>
                <c:pt idx="1865">
                  <c:v>216215</c:v>
                </c:pt>
                <c:pt idx="1866">
                  <c:v>216590</c:v>
                </c:pt>
                <c:pt idx="1867">
                  <c:v>216605</c:v>
                </c:pt>
                <c:pt idx="1868">
                  <c:v>216500</c:v>
                </c:pt>
                <c:pt idx="1869">
                  <c:v>216490</c:v>
                </c:pt>
                <c:pt idx="1870">
                  <c:v>216490</c:v>
                </c:pt>
                <c:pt idx="1871">
                  <c:v>216525</c:v>
                </c:pt>
                <c:pt idx="1872">
                  <c:v>216940</c:v>
                </c:pt>
                <c:pt idx="1873">
                  <c:v>216940</c:v>
                </c:pt>
                <c:pt idx="1874">
                  <c:v>217015</c:v>
                </c:pt>
                <c:pt idx="1875">
                  <c:v>217120</c:v>
                </c:pt>
                <c:pt idx="1876">
                  <c:v>217235</c:v>
                </c:pt>
                <c:pt idx="1877">
                  <c:v>217185</c:v>
                </c:pt>
                <c:pt idx="1878">
                  <c:v>217140</c:v>
                </c:pt>
                <c:pt idx="1879">
                  <c:v>217150</c:v>
                </c:pt>
                <c:pt idx="1880">
                  <c:v>217515</c:v>
                </c:pt>
                <c:pt idx="1881">
                  <c:v>217625</c:v>
                </c:pt>
                <c:pt idx="1882">
                  <c:v>217705</c:v>
                </c:pt>
                <c:pt idx="1883">
                  <c:v>217670</c:v>
                </c:pt>
                <c:pt idx="1884">
                  <c:v>217565</c:v>
                </c:pt>
                <c:pt idx="1885">
                  <c:v>217610</c:v>
                </c:pt>
                <c:pt idx="1886">
                  <c:v>217715</c:v>
                </c:pt>
                <c:pt idx="1887">
                  <c:v>217770</c:v>
                </c:pt>
                <c:pt idx="1888">
                  <c:v>217905</c:v>
                </c:pt>
                <c:pt idx="1889">
                  <c:v>217945</c:v>
                </c:pt>
                <c:pt idx="1890">
                  <c:v>217945</c:v>
                </c:pt>
                <c:pt idx="1891">
                  <c:v>218010</c:v>
                </c:pt>
                <c:pt idx="1892">
                  <c:v>218065</c:v>
                </c:pt>
                <c:pt idx="1893">
                  <c:v>218170</c:v>
                </c:pt>
                <c:pt idx="1894">
                  <c:v>218220</c:v>
                </c:pt>
                <c:pt idx="1895">
                  <c:v>218180</c:v>
                </c:pt>
                <c:pt idx="1896">
                  <c:v>218220</c:v>
                </c:pt>
                <c:pt idx="1897">
                  <c:v>218220</c:v>
                </c:pt>
                <c:pt idx="1898">
                  <c:v>219110</c:v>
                </c:pt>
                <c:pt idx="1899">
                  <c:v>219115</c:v>
                </c:pt>
                <c:pt idx="1900">
                  <c:v>218870</c:v>
                </c:pt>
                <c:pt idx="1901">
                  <c:v>218315</c:v>
                </c:pt>
                <c:pt idx="1902">
                  <c:v>218210</c:v>
                </c:pt>
                <c:pt idx="1903">
                  <c:v>218295</c:v>
                </c:pt>
                <c:pt idx="1904">
                  <c:v>218295</c:v>
                </c:pt>
                <c:pt idx="1905">
                  <c:v>218240</c:v>
                </c:pt>
                <c:pt idx="1906">
                  <c:v>218240</c:v>
                </c:pt>
                <c:pt idx="1907">
                  <c:v>218240</c:v>
                </c:pt>
                <c:pt idx="1908">
                  <c:v>218175</c:v>
                </c:pt>
                <c:pt idx="1909">
                  <c:v>218235</c:v>
                </c:pt>
                <c:pt idx="1910">
                  <c:v>218510</c:v>
                </c:pt>
                <c:pt idx="1911">
                  <c:v>218730</c:v>
                </c:pt>
                <c:pt idx="1912">
                  <c:v>218425</c:v>
                </c:pt>
                <c:pt idx="1913">
                  <c:v>218820</c:v>
                </c:pt>
                <c:pt idx="1914">
                  <c:v>218825</c:v>
                </c:pt>
                <c:pt idx="1915">
                  <c:v>218810</c:v>
                </c:pt>
                <c:pt idx="1916">
                  <c:v>218825</c:v>
                </c:pt>
                <c:pt idx="1917">
                  <c:v>218700</c:v>
                </c:pt>
                <c:pt idx="1918">
                  <c:v>218540</c:v>
                </c:pt>
                <c:pt idx="1919">
                  <c:v>218610</c:v>
                </c:pt>
                <c:pt idx="1920">
                  <c:v>218730</c:v>
                </c:pt>
                <c:pt idx="1921">
                  <c:v>218860</c:v>
                </c:pt>
                <c:pt idx="1922">
                  <c:v>218860</c:v>
                </c:pt>
                <c:pt idx="1923">
                  <c:v>219015</c:v>
                </c:pt>
                <c:pt idx="1924">
                  <c:v>219010</c:v>
                </c:pt>
                <c:pt idx="1925">
                  <c:v>219010</c:v>
                </c:pt>
                <c:pt idx="1926">
                  <c:v>219010</c:v>
                </c:pt>
                <c:pt idx="1927">
                  <c:v>219010</c:v>
                </c:pt>
                <c:pt idx="1928">
                  <c:v>218945</c:v>
                </c:pt>
                <c:pt idx="1929">
                  <c:v>218945</c:v>
                </c:pt>
                <c:pt idx="1930">
                  <c:v>218945</c:v>
                </c:pt>
                <c:pt idx="1931">
                  <c:v>218945</c:v>
                </c:pt>
                <c:pt idx="1932">
                  <c:v>218945</c:v>
                </c:pt>
                <c:pt idx="1933">
                  <c:v>218945</c:v>
                </c:pt>
                <c:pt idx="1934">
                  <c:v>218875</c:v>
                </c:pt>
                <c:pt idx="1935">
                  <c:v>218875</c:v>
                </c:pt>
                <c:pt idx="1936">
                  <c:v>218935</c:v>
                </c:pt>
                <c:pt idx="1937">
                  <c:v>219045</c:v>
                </c:pt>
                <c:pt idx="1938">
                  <c:v>219045</c:v>
                </c:pt>
                <c:pt idx="1939">
                  <c:v>219060</c:v>
                </c:pt>
                <c:pt idx="1940">
                  <c:v>219060</c:v>
                </c:pt>
                <c:pt idx="1941">
                  <c:v>219060</c:v>
                </c:pt>
                <c:pt idx="1942">
                  <c:v>219060</c:v>
                </c:pt>
                <c:pt idx="1943">
                  <c:v>218870</c:v>
                </c:pt>
                <c:pt idx="1944">
                  <c:v>218865</c:v>
                </c:pt>
                <c:pt idx="1945">
                  <c:v>218790</c:v>
                </c:pt>
                <c:pt idx="1946">
                  <c:v>218790</c:v>
                </c:pt>
                <c:pt idx="1947">
                  <c:v>218790</c:v>
                </c:pt>
                <c:pt idx="1948">
                  <c:v>218790</c:v>
                </c:pt>
                <c:pt idx="1949">
                  <c:v>218850</c:v>
                </c:pt>
                <c:pt idx="1950">
                  <c:v>218850</c:v>
                </c:pt>
                <c:pt idx="1951">
                  <c:v>218850</c:v>
                </c:pt>
                <c:pt idx="1952">
                  <c:v>218850</c:v>
                </c:pt>
                <c:pt idx="1953">
                  <c:v>218850</c:v>
                </c:pt>
                <c:pt idx="1954">
                  <c:v>218850</c:v>
                </c:pt>
                <c:pt idx="1955">
                  <c:v>218850</c:v>
                </c:pt>
                <c:pt idx="1956">
                  <c:v>218850</c:v>
                </c:pt>
                <c:pt idx="1957">
                  <c:v>218850</c:v>
                </c:pt>
                <c:pt idx="1958">
                  <c:v>218845</c:v>
                </c:pt>
                <c:pt idx="1959">
                  <c:v>218850</c:v>
                </c:pt>
                <c:pt idx="1960">
                  <c:v>218525</c:v>
                </c:pt>
                <c:pt idx="1961">
                  <c:v>218395</c:v>
                </c:pt>
                <c:pt idx="1962">
                  <c:v>218230</c:v>
                </c:pt>
                <c:pt idx="1963">
                  <c:v>218120</c:v>
                </c:pt>
                <c:pt idx="1964">
                  <c:v>218045</c:v>
                </c:pt>
                <c:pt idx="1965">
                  <c:v>218130</c:v>
                </c:pt>
                <c:pt idx="1966">
                  <c:v>218175</c:v>
                </c:pt>
                <c:pt idx="1967">
                  <c:v>218150</c:v>
                </c:pt>
                <c:pt idx="1968">
                  <c:v>218150</c:v>
                </c:pt>
                <c:pt idx="1969">
                  <c:v>218245</c:v>
                </c:pt>
                <c:pt idx="1970">
                  <c:v>218215</c:v>
                </c:pt>
                <c:pt idx="1971">
                  <c:v>218215</c:v>
                </c:pt>
                <c:pt idx="1972">
                  <c:v>218370</c:v>
                </c:pt>
                <c:pt idx="1973">
                  <c:v>218480</c:v>
                </c:pt>
                <c:pt idx="1974">
                  <c:v>218570</c:v>
                </c:pt>
                <c:pt idx="1975">
                  <c:v>218565</c:v>
                </c:pt>
                <c:pt idx="1976">
                  <c:v>218565</c:v>
                </c:pt>
                <c:pt idx="1977">
                  <c:v>218415</c:v>
                </c:pt>
                <c:pt idx="1978">
                  <c:v>218330</c:v>
                </c:pt>
                <c:pt idx="1979">
                  <c:v>218225</c:v>
                </c:pt>
                <c:pt idx="1980">
                  <c:v>217935</c:v>
                </c:pt>
                <c:pt idx="1981">
                  <c:v>217990</c:v>
                </c:pt>
                <c:pt idx="1982">
                  <c:v>217990</c:v>
                </c:pt>
                <c:pt idx="1983">
                  <c:v>218310</c:v>
                </c:pt>
                <c:pt idx="1984">
                  <c:v>218285</c:v>
                </c:pt>
                <c:pt idx="1985">
                  <c:v>218145</c:v>
                </c:pt>
                <c:pt idx="1986">
                  <c:v>218145</c:v>
                </c:pt>
                <c:pt idx="1987">
                  <c:v>218140</c:v>
                </c:pt>
                <c:pt idx="1988">
                  <c:v>218075</c:v>
                </c:pt>
                <c:pt idx="1989">
                  <c:v>218015</c:v>
                </c:pt>
                <c:pt idx="1990">
                  <c:v>218270</c:v>
                </c:pt>
                <c:pt idx="1991">
                  <c:v>218200</c:v>
                </c:pt>
                <c:pt idx="1992">
                  <c:v>218165</c:v>
                </c:pt>
                <c:pt idx="1993">
                  <c:v>218215</c:v>
                </c:pt>
                <c:pt idx="1994">
                  <c:v>218330</c:v>
                </c:pt>
                <c:pt idx="1995">
                  <c:v>218300</c:v>
                </c:pt>
                <c:pt idx="1996">
                  <c:v>218260</c:v>
                </c:pt>
                <c:pt idx="1997">
                  <c:v>218335</c:v>
                </c:pt>
                <c:pt idx="1998">
                  <c:v>218335</c:v>
                </c:pt>
                <c:pt idx="1999">
                  <c:v>218330</c:v>
                </c:pt>
                <c:pt idx="2000">
                  <c:v>218330</c:v>
                </c:pt>
                <c:pt idx="2001">
                  <c:v>218135</c:v>
                </c:pt>
                <c:pt idx="2002">
                  <c:v>218070</c:v>
                </c:pt>
                <c:pt idx="2003">
                  <c:v>218060</c:v>
                </c:pt>
                <c:pt idx="2004">
                  <c:v>218030</c:v>
                </c:pt>
                <c:pt idx="2005">
                  <c:v>217915</c:v>
                </c:pt>
                <c:pt idx="2006">
                  <c:v>217955</c:v>
                </c:pt>
                <c:pt idx="2007">
                  <c:v>218005</c:v>
                </c:pt>
                <c:pt idx="2008">
                  <c:v>217975</c:v>
                </c:pt>
                <c:pt idx="2009">
                  <c:v>217920</c:v>
                </c:pt>
                <c:pt idx="2010">
                  <c:v>217985</c:v>
                </c:pt>
                <c:pt idx="2011">
                  <c:v>218265</c:v>
                </c:pt>
                <c:pt idx="2012">
                  <c:v>218265</c:v>
                </c:pt>
                <c:pt idx="2013">
                  <c:v>218265</c:v>
                </c:pt>
                <c:pt idx="2014">
                  <c:v>218265</c:v>
                </c:pt>
                <c:pt idx="2015">
                  <c:v>218265</c:v>
                </c:pt>
                <c:pt idx="2016">
                  <c:v>218265</c:v>
                </c:pt>
                <c:pt idx="2017">
                  <c:v>218265</c:v>
                </c:pt>
                <c:pt idx="2018">
                  <c:v>218265</c:v>
                </c:pt>
                <c:pt idx="2019">
                  <c:v>218265</c:v>
                </c:pt>
                <c:pt idx="2020">
                  <c:v>218265</c:v>
                </c:pt>
                <c:pt idx="2021">
                  <c:v>218090</c:v>
                </c:pt>
                <c:pt idx="2022">
                  <c:v>218090</c:v>
                </c:pt>
                <c:pt idx="2023">
                  <c:v>218095</c:v>
                </c:pt>
                <c:pt idx="2024">
                  <c:v>218120</c:v>
                </c:pt>
                <c:pt idx="2025">
                  <c:v>217865</c:v>
                </c:pt>
                <c:pt idx="2026">
                  <c:v>217520</c:v>
                </c:pt>
                <c:pt idx="2027">
                  <c:v>217510</c:v>
                </c:pt>
                <c:pt idx="2028">
                  <c:v>217700</c:v>
                </c:pt>
                <c:pt idx="2029">
                  <c:v>218075</c:v>
                </c:pt>
                <c:pt idx="2030">
                  <c:v>217920</c:v>
                </c:pt>
                <c:pt idx="2031">
                  <c:v>217820</c:v>
                </c:pt>
                <c:pt idx="2032">
                  <c:v>217820</c:v>
                </c:pt>
                <c:pt idx="2033">
                  <c:v>217820</c:v>
                </c:pt>
                <c:pt idx="2034">
                  <c:v>217820</c:v>
                </c:pt>
                <c:pt idx="2035">
                  <c:v>217970</c:v>
                </c:pt>
                <c:pt idx="2036">
                  <c:v>217800</c:v>
                </c:pt>
                <c:pt idx="2037">
                  <c:v>217485</c:v>
                </c:pt>
                <c:pt idx="2038">
                  <c:v>217590</c:v>
                </c:pt>
                <c:pt idx="2039">
                  <c:v>217715</c:v>
                </c:pt>
                <c:pt idx="2040">
                  <c:v>217590</c:v>
                </c:pt>
                <c:pt idx="2041">
                  <c:v>217585</c:v>
                </c:pt>
                <c:pt idx="2042">
                  <c:v>217605</c:v>
                </c:pt>
                <c:pt idx="2043">
                  <c:v>217500</c:v>
                </c:pt>
                <c:pt idx="2044">
                  <c:v>217370</c:v>
                </c:pt>
                <c:pt idx="2045">
                  <c:v>218005</c:v>
                </c:pt>
                <c:pt idx="2046">
                  <c:v>218005</c:v>
                </c:pt>
                <c:pt idx="2047">
                  <c:v>218005</c:v>
                </c:pt>
                <c:pt idx="2048">
                  <c:v>217515</c:v>
                </c:pt>
                <c:pt idx="2049">
                  <c:v>217660</c:v>
                </c:pt>
                <c:pt idx="2050">
                  <c:v>217745</c:v>
                </c:pt>
                <c:pt idx="2051">
                  <c:v>217835</c:v>
                </c:pt>
                <c:pt idx="2052">
                  <c:v>217805</c:v>
                </c:pt>
                <c:pt idx="2053">
                  <c:v>217740</c:v>
                </c:pt>
                <c:pt idx="2054">
                  <c:v>217740</c:v>
                </c:pt>
                <c:pt idx="2055">
                  <c:v>217900</c:v>
                </c:pt>
                <c:pt idx="2056">
                  <c:v>217960</c:v>
                </c:pt>
                <c:pt idx="2057">
                  <c:v>218100</c:v>
                </c:pt>
                <c:pt idx="2058">
                  <c:v>218465</c:v>
                </c:pt>
                <c:pt idx="2059">
                  <c:v>218480</c:v>
                </c:pt>
                <c:pt idx="2060">
                  <c:v>218475</c:v>
                </c:pt>
                <c:pt idx="2061">
                  <c:v>218495</c:v>
                </c:pt>
                <c:pt idx="2062">
                  <c:v>218550</c:v>
                </c:pt>
                <c:pt idx="2063">
                  <c:v>218610</c:v>
                </c:pt>
                <c:pt idx="2064">
                  <c:v>218595</c:v>
                </c:pt>
                <c:pt idx="2065">
                  <c:v>218515</c:v>
                </c:pt>
                <c:pt idx="2066">
                  <c:v>218605</c:v>
                </c:pt>
                <c:pt idx="2067">
                  <c:v>218510</c:v>
                </c:pt>
                <c:pt idx="2068">
                  <c:v>218555</c:v>
                </c:pt>
                <c:pt idx="2069">
                  <c:v>218520</c:v>
                </c:pt>
                <c:pt idx="2070">
                  <c:v>218535</c:v>
                </c:pt>
                <c:pt idx="2071">
                  <c:v>218635</c:v>
                </c:pt>
                <c:pt idx="2072">
                  <c:v>218635</c:v>
                </c:pt>
                <c:pt idx="2073">
                  <c:v>218720</c:v>
                </c:pt>
                <c:pt idx="2074">
                  <c:v>218780</c:v>
                </c:pt>
                <c:pt idx="2075">
                  <c:v>218805</c:v>
                </c:pt>
                <c:pt idx="2076">
                  <c:v>218750</c:v>
                </c:pt>
                <c:pt idx="2077">
                  <c:v>218750</c:v>
                </c:pt>
                <c:pt idx="2078">
                  <c:v>218775</c:v>
                </c:pt>
                <c:pt idx="2079">
                  <c:v>218710</c:v>
                </c:pt>
                <c:pt idx="2080">
                  <c:v>218685</c:v>
                </c:pt>
                <c:pt idx="2081">
                  <c:v>218650</c:v>
                </c:pt>
                <c:pt idx="2082">
                  <c:v>218595</c:v>
                </c:pt>
                <c:pt idx="2083">
                  <c:v>218565</c:v>
                </c:pt>
                <c:pt idx="2084">
                  <c:v>218605</c:v>
                </c:pt>
                <c:pt idx="2085">
                  <c:v>218710</c:v>
                </c:pt>
                <c:pt idx="2086">
                  <c:v>218815</c:v>
                </c:pt>
                <c:pt idx="2087">
                  <c:v>218810</c:v>
                </c:pt>
                <c:pt idx="2088">
                  <c:v>218740</c:v>
                </c:pt>
                <c:pt idx="2089">
                  <c:v>218775</c:v>
                </c:pt>
                <c:pt idx="2090">
                  <c:v>218710</c:v>
                </c:pt>
                <c:pt idx="2091">
                  <c:v>218715</c:v>
                </c:pt>
                <c:pt idx="2092">
                  <c:v>218705</c:v>
                </c:pt>
                <c:pt idx="2093">
                  <c:v>218415</c:v>
                </c:pt>
                <c:pt idx="2094">
                  <c:v>218565</c:v>
                </c:pt>
                <c:pt idx="2095">
                  <c:v>218200</c:v>
                </c:pt>
                <c:pt idx="2096">
                  <c:v>218185</c:v>
                </c:pt>
                <c:pt idx="2097">
                  <c:v>218185</c:v>
                </c:pt>
                <c:pt idx="2098">
                  <c:v>218100</c:v>
                </c:pt>
                <c:pt idx="2099">
                  <c:v>218025</c:v>
                </c:pt>
                <c:pt idx="2100">
                  <c:v>218015</c:v>
                </c:pt>
                <c:pt idx="2101">
                  <c:v>218065</c:v>
                </c:pt>
                <c:pt idx="2102">
                  <c:v>218035</c:v>
                </c:pt>
                <c:pt idx="2103">
                  <c:v>217995</c:v>
                </c:pt>
                <c:pt idx="2104">
                  <c:v>218015</c:v>
                </c:pt>
                <c:pt idx="2105">
                  <c:v>218335</c:v>
                </c:pt>
                <c:pt idx="2106">
                  <c:v>219200</c:v>
                </c:pt>
                <c:pt idx="2107">
                  <c:v>219670</c:v>
                </c:pt>
                <c:pt idx="2108">
                  <c:v>219785</c:v>
                </c:pt>
                <c:pt idx="2109">
                  <c:v>219900</c:v>
                </c:pt>
                <c:pt idx="2110">
                  <c:v>219900</c:v>
                </c:pt>
                <c:pt idx="2111">
                  <c:v>219900</c:v>
                </c:pt>
                <c:pt idx="2112">
                  <c:v>219900</c:v>
                </c:pt>
                <c:pt idx="2113">
                  <c:v>219900</c:v>
                </c:pt>
                <c:pt idx="2114">
                  <c:v>219900</c:v>
                </c:pt>
                <c:pt idx="2115">
                  <c:v>220975</c:v>
                </c:pt>
                <c:pt idx="2116">
                  <c:v>220235</c:v>
                </c:pt>
                <c:pt idx="2117">
                  <c:v>220125</c:v>
                </c:pt>
                <c:pt idx="2118">
                  <c:v>220125</c:v>
                </c:pt>
                <c:pt idx="2119">
                  <c:v>220125</c:v>
                </c:pt>
                <c:pt idx="2120">
                  <c:v>220125</c:v>
                </c:pt>
                <c:pt idx="2121">
                  <c:v>220125</c:v>
                </c:pt>
                <c:pt idx="2122">
                  <c:v>220125</c:v>
                </c:pt>
                <c:pt idx="2123">
                  <c:v>220285</c:v>
                </c:pt>
                <c:pt idx="2124">
                  <c:v>220285</c:v>
                </c:pt>
                <c:pt idx="2125">
                  <c:v>220285</c:v>
                </c:pt>
                <c:pt idx="2126">
                  <c:v>220285</c:v>
                </c:pt>
                <c:pt idx="2127">
                  <c:v>220285</c:v>
                </c:pt>
                <c:pt idx="2128">
                  <c:v>220285</c:v>
                </c:pt>
                <c:pt idx="2129">
                  <c:v>220570</c:v>
                </c:pt>
                <c:pt idx="2130">
                  <c:v>220715</c:v>
                </c:pt>
                <c:pt idx="2131">
                  <c:v>220755</c:v>
                </c:pt>
                <c:pt idx="2132">
                  <c:v>220755</c:v>
                </c:pt>
                <c:pt idx="2133">
                  <c:v>220755</c:v>
                </c:pt>
                <c:pt idx="2134">
                  <c:v>220755</c:v>
                </c:pt>
                <c:pt idx="2135">
                  <c:v>220755</c:v>
                </c:pt>
                <c:pt idx="2136">
                  <c:v>220650</c:v>
                </c:pt>
                <c:pt idx="2137">
                  <c:v>220550</c:v>
                </c:pt>
                <c:pt idx="2138">
                  <c:v>220685</c:v>
                </c:pt>
                <c:pt idx="2139">
                  <c:v>220855</c:v>
                </c:pt>
                <c:pt idx="2140">
                  <c:v>220800</c:v>
                </c:pt>
                <c:pt idx="2141">
                  <c:v>220800</c:v>
                </c:pt>
                <c:pt idx="2142">
                  <c:v>220800</c:v>
                </c:pt>
                <c:pt idx="2143">
                  <c:v>220800</c:v>
                </c:pt>
                <c:pt idx="2144">
                  <c:v>220800</c:v>
                </c:pt>
                <c:pt idx="2145">
                  <c:v>220820</c:v>
                </c:pt>
                <c:pt idx="2146">
                  <c:v>220820</c:v>
                </c:pt>
                <c:pt idx="2147">
                  <c:v>220820</c:v>
                </c:pt>
                <c:pt idx="2148">
                  <c:v>220820</c:v>
                </c:pt>
                <c:pt idx="2149">
                  <c:v>220820</c:v>
                </c:pt>
                <c:pt idx="2150">
                  <c:v>220820</c:v>
                </c:pt>
                <c:pt idx="2151">
                  <c:v>220820</c:v>
                </c:pt>
                <c:pt idx="2152">
                  <c:v>220830</c:v>
                </c:pt>
                <c:pt idx="2153">
                  <c:v>220860</c:v>
                </c:pt>
                <c:pt idx="2154">
                  <c:v>220825</c:v>
                </c:pt>
                <c:pt idx="2155">
                  <c:v>221055</c:v>
                </c:pt>
                <c:pt idx="2156">
                  <c:v>220955</c:v>
                </c:pt>
                <c:pt idx="2157">
                  <c:v>220540</c:v>
                </c:pt>
                <c:pt idx="2158">
                  <c:v>220610</c:v>
                </c:pt>
                <c:pt idx="2159">
                  <c:v>220485</c:v>
                </c:pt>
                <c:pt idx="2160">
                  <c:v>220720</c:v>
                </c:pt>
                <c:pt idx="2161">
                  <c:v>220720</c:v>
                </c:pt>
                <c:pt idx="2162">
                  <c:v>220695</c:v>
                </c:pt>
                <c:pt idx="2163">
                  <c:v>220530</c:v>
                </c:pt>
                <c:pt idx="2164">
                  <c:v>220620</c:v>
                </c:pt>
                <c:pt idx="2165">
                  <c:v>220315</c:v>
                </c:pt>
                <c:pt idx="2166">
                  <c:v>220980</c:v>
                </c:pt>
                <c:pt idx="2167">
                  <c:v>220465</c:v>
                </c:pt>
                <c:pt idx="2168">
                  <c:v>220335</c:v>
                </c:pt>
                <c:pt idx="2169">
                  <c:v>220295</c:v>
                </c:pt>
                <c:pt idx="2170">
                  <c:v>220125</c:v>
                </c:pt>
                <c:pt idx="2171">
                  <c:v>219945</c:v>
                </c:pt>
                <c:pt idx="2172">
                  <c:v>219670</c:v>
                </c:pt>
                <c:pt idx="2173">
                  <c:v>220470</c:v>
                </c:pt>
                <c:pt idx="2174">
                  <c:v>220450</c:v>
                </c:pt>
                <c:pt idx="2175">
                  <c:v>220450</c:v>
                </c:pt>
                <c:pt idx="2176">
                  <c:v>220450</c:v>
                </c:pt>
                <c:pt idx="2177">
                  <c:v>220450</c:v>
                </c:pt>
                <c:pt idx="2178">
                  <c:v>220450</c:v>
                </c:pt>
                <c:pt idx="2179">
                  <c:v>220450</c:v>
                </c:pt>
                <c:pt idx="2180">
                  <c:v>220815</c:v>
                </c:pt>
                <c:pt idx="2181">
                  <c:v>219740</c:v>
                </c:pt>
                <c:pt idx="2182">
                  <c:v>219740</c:v>
                </c:pt>
                <c:pt idx="2183">
                  <c:v>219740</c:v>
                </c:pt>
                <c:pt idx="2184">
                  <c:v>219740</c:v>
                </c:pt>
                <c:pt idx="2185">
                  <c:v>219740</c:v>
                </c:pt>
                <c:pt idx="2186">
                  <c:v>219740</c:v>
                </c:pt>
                <c:pt idx="2187">
                  <c:v>219425</c:v>
                </c:pt>
                <c:pt idx="2188">
                  <c:v>219590</c:v>
                </c:pt>
                <c:pt idx="2189">
                  <c:v>219590</c:v>
                </c:pt>
                <c:pt idx="2190">
                  <c:v>219590</c:v>
                </c:pt>
                <c:pt idx="2191">
                  <c:v>219590</c:v>
                </c:pt>
                <c:pt idx="2192">
                  <c:v>219590</c:v>
                </c:pt>
                <c:pt idx="2193">
                  <c:v>219465</c:v>
                </c:pt>
                <c:pt idx="2194">
                  <c:v>219535</c:v>
                </c:pt>
                <c:pt idx="2195">
                  <c:v>219540</c:v>
                </c:pt>
                <c:pt idx="2196">
                  <c:v>219540</c:v>
                </c:pt>
                <c:pt idx="2197">
                  <c:v>219540</c:v>
                </c:pt>
                <c:pt idx="2198">
                  <c:v>219725</c:v>
                </c:pt>
                <c:pt idx="2199">
                  <c:v>220520</c:v>
                </c:pt>
                <c:pt idx="2200">
                  <c:v>220520</c:v>
                </c:pt>
                <c:pt idx="2201">
                  <c:v>220520</c:v>
                </c:pt>
                <c:pt idx="2202">
                  <c:v>220520</c:v>
                </c:pt>
                <c:pt idx="2203">
                  <c:v>220520</c:v>
                </c:pt>
                <c:pt idx="2204">
                  <c:v>220520</c:v>
                </c:pt>
                <c:pt idx="2205">
                  <c:v>219600</c:v>
                </c:pt>
                <c:pt idx="2206">
                  <c:v>219580</c:v>
                </c:pt>
                <c:pt idx="2207">
                  <c:v>219500</c:v>
                </c:pt>
                <c:pt idx="2208">
                  <c:v>219500</c:v>
                </c:pt>
                <c:pt idx="2209">
                  <c:v>219500</c:v>
                </c:pt>
                <c:pt idx="2210">
                  <c:v>219500</c:v>
                </c:pt>
                <c:pt idx="2211">
                  <c:v>219500</c:v>
                </c:pt>
                <c:pt idx="2212">
                  <c:v>219505</c:v>
                </c:pt>
                <c:pt idx="2213">
                  <c:v>219410</c:v>
                </c:pt>
                <c:pt idx="2214">
                  <c:v>219410</c:v>
                </c:pt>
                <c:pt idx="2215">
                  <c:v>219410</c:v>
                </c:pt>
                <c:pt idx="2216">
                  <c:v>219410</c:v>
                </c:pt>
                <c:pt idx="2217">
                  <c:v>219410</c:v>
                </c:pt>
                <c:pt idx="2218">
                  <c:v>219150</c:v>
                </c:pt>
                <c:pt idx="2219">
                  <c:v>219300</c:v>
                </c:pt>
                <c:pt idx="2220">
                  <c:v>219400</c:v>
                </c:pt>
                <c:pt idx="2221">
                  <c:v>219445</c:v>
                </c:pt>
                <c:pt idx="2222">
                  <c:v>219465</c:v>
                </c:pt>
                <c:pt idx="2223">
                  <c:v>219465</c:v>
                </c:pt>
                <c:pt idx="2224">
                  <c:v>219465</c:v>
                </c:pt>
                <c:pt idx="2225">
                  <c:v>219465</c:v>
                </c:pt>
                <c:pt idx="2226">
                  <c:v>219465</c:v>
                </c:pt>
                <c:pt idx="2227">
                  <c:v>220145</c:v>
                </c:pt>
                <c:pt idx="2228">
                  <c:v>220125</c:v>
                </c:pt>
                <c:pt idx="2229">
                  <c:v>219950</c:v>
                </c:pt>
                <c:pt idx="2230">
                  <c:v>219950</c:v>
                </c:pt>
                <c:pt idx="2231">
                  <c:v>219950</c:v>
                </c:pt>
                <c:pt idx="2232">
                  <c:v>219950</c:v>
                </c:pt>
                <c:pt idx="2233">
                  <c:v>219930</c:v>
                </c:pt>
                <c:pt idx="2234">
                  <c:v>220310</c:v>
                </c:pt>
                <c:pt idx="2235">
                  <c:v>220310</c:v>
                </c:pt>
                <c:pt idx="2236">
                  <c:v>220310</c:v>
                </c:pt>
                <c:pt idx="2237">
                  <c:v>220310</c:v>
                </c:pt>
                <c:pt idx="2238">
                  <c:v>220310</c:v>
                </c:pt>
                <c:pt idx="2239">
                  <c:v>219560</c:v>
                </c:pt>
                <c:pt idx="2240">
                  <c:v>219655</c:v>
                </c:pt>
                <c:pt idx="2241">
                  <c:v>219650</c:v>
                </c:pt>
                <c:pt idx="2242">
                  <c:v>219650</c:v>
                </c:pt>
                <c:pt idx="2243">
                  <c:v>219650</c:v>
                </c:pt>
                <c:pt idx="2244">
                  <c:v>219650</c:v>
                </c:pt>
                <c:pt idx="2245">
                  <c:v>219705</c:v>
                </c:pt>
                <c:pt idx="2246">
                  <c:v>219745</c:v>
                </c:pt>
                <c:pt idx="2247">
                  <c:v>219735</c:v>
                </c:pt>
                <c:pt idx="2248">
                  <c:v>219660</c:v>
                </c:pt>
                <c:pt idx="2249">
                  <c:v>219790</c:v>
                </c:pt>
                <c:pt idx="2250">
                  <c:v>219820</c:v>
                </c:pt>
                <c:pt idx="2251">
                  <c:v>219840</c:v>
                </c:pt>
                <c:pt idx="2252">
                  <c:v>219855</c:v>
                </c:pt>
                <c:pt idx="2253">
                  <c:v>220975</c:v>
                </c:pt>
                <c:pt idx="2254">
                  <c:v>221440</c:v>
                </c:pt>
                <c:pt idx="2255">
                  <c:v>221440</c:v>
                </c:pt>
                <c:pt idx="2256">
                  <c:v>221440</c:v>
                </c:pt>
                <c:pt idx="2257">
                  <c:v>222800</c:v>
                </c:pt>
                <c:pt idx="2258">
                  <c:v>222800</c:v>
                </c:pt>
                <c:pt idx="2259">
                  <c:v>222800</c:v>
                </c:pt>
                <c:pt idx="2260">
                  <c:v>222800</c:v>
                </c:pt>
                <c:pt idx="2261">
                  <c:v>222800</c:v>
                </c:pt>
                <c:pt idx="2262">
                  <c:v>222800</c:v>
                </c:pt>
                <c:pt idx="2263">
                  <c:v>223525</c:v>
                </c:pt>
                <c:pt idx="2264">
                  <c:v>221770</c:v>
                </c:pt>
                <c:pt idx="2265">
                  <c:v>221715</c:v>
                </c:pt>
                <c:pt idx="2266">
                  <c:v>221715</c:v>
                </c:pt>
                <c:pt idx="2267">
                  <c:v>221715</c:v>
                </c:pt>
                <c:pt idx="2268">
                  <c:v>221715</c:v>
                </c:pt>
                <c:pt idx="2269">
                  <c:v>221715</c:v>
                </c:pt>
                <c:pt idx="2270">
                  <c:v>221775</c:v>
                </c:pt>
                <c:pt idx="2271">
                  <c:v>222765</c:v>
                </c:pt>
                <c:pt idx="2272">
                  <c:v>222765</c:v>
                </c:pt>
                <c:pt idx="2273">
                  <c:v>222765</c:v>
                </c:pt>
                <c:pt idx="2274">
                  <c:v>222765</c:v>
                </c:pt>
                <c:pt idx="2275">
                  <c:v>221995</c:v>
                </c:pt>
                <c:pt idx="2276">
                  <c:v>222050</c:v>
                </c:pt>
                <c:pt idx="2277">
                  <c:v>222170</c:v>
                </c:pt>
                <c:pt idx="2278">
                  <c:v>222170</c:v>
                </c:pt>
                <c:pt idx="2279">
                  <c:v>222170</c:v>
                </c:pt>
                <c:pt idx="2280">
                  <c:v>222170</c:v>
                </c:pt>
                <c:pt idx="2281">
                  <c:v>222005</c:v>
                </c:pt>
                <c:pt idx="2282">
                  <c:v>222040</c:v>
                </c:pt>
                <c:pt idx="2283">
                  <c:v>222040</c:v>
                </c:pt>
                <c:pt idx="2284">
                  <c:v>222040</c:v>
                </c:pt>
                <c:pt idx="2285">
                  <c:v>222040</c:v>
                </c:pt>
                <c:pt idx="2286">
                  <c:v>222065</c:v>
                </c:pt>
                <c:pt idx="2287">
                  <c:v>222010</c:v>
                </c:pt>
                <c:pt idx="2288">
                  <c:v>222020</c:v>
                </c:pt>
                <c:pt idx="2289">
                  <c:v>222020</c:v>
                </c:pt>
                <c:pt idx="2290">
                  <c:v>222020</c:v>
                </c:pt>
                <c:pt idx="2291">
                  <c:v>222020</c:v>
                </c:pt>
                <c:pt idx="2292">
                  <c:v>222060</c:v>
                </c:pt>
                <c:pt idx="2293">
                  <c:v>222125</c:v>
                </c:pt>
                <c:pt idx="2294">
                  <c:v>222160</c:v>
                </c:pt>
                <c:pt idx="2295">
                  <c:v>222160</c:v>
                </c:pt>
                <c:pt idx="2296">
                  <c:v>222160</c:v>
                </c:pt>
                <c:pt idx="2297">
                  <c:v>222160</c:v>
                </c:pt>
                <c:pt idx="2298">
                  <c:v>222210</c:v>
                </c:pt>
                <c:pt idx="2299">
                  <c:v>222120</c:v>
                </c:pt>
                <c:pt idx="2300">
                  <c:v>222120</c:v>
                </c:pt>
                <c:pt idx="2301">
                  <c:v>222120</c:v>
                </c:pt>
                <c:pt idx="2302">
                  <c:v>222120</c:v>
                </c:pt>
                <c:pt idx="2303">
                  <c:v>222120</c:v>
                </c:pt>
                <c:pt idx="2304">
                  <c:v>222120</c:v>
                </c:pt>
                <c:pt idx="2305">
                  <c:v>222260</c:v>
                </c:pt>
                <c:pt idx="2306">
                  <c:v>222480</c:v>
                </c:pt>
                <c:pt idx="2307">
                  <c:v>222480</c:v>
                </c:pt>
                <c:pt idx="2308">
                  <c:v>222480</c:v>
                </c:pt>
                <c:pt idx="2309">
                  <c:v>222480</c:v>
                </c:pt>
                <c:pt idx="2310">
                  <c:v>222480</c:v>
                </c:pt>
                <c:pt idx="2311">
                  <c:v>222400</c:v>
                </c:pt>
                <c:pt idx="2312">
                  <c:v>222395</c:v>
                </c:pt>
                <c:pt idx="2313">
                  <c:v>222395</c:v>
                </c:pt>
                <c:pt idx="2314">
                  <c:v>222395</c:v>
                </c:pt>
                <c:pt idx="2315">
                  <c:v>222395</c:v>
                </c:pt>
                <c:pt idx="2316">
                  <c:v>222290</c:v>
                </c:pt>
                <c:pt idx="2317">
                  <c:v>222310</c:v>
                </c:pt>
                <c:pt idx="2318">
                  <c:v>222270</c:v>
                </c:pt>
                <c:pt idx="2319">
                  <c:v>222050</c:v>
                </c:pt>
                <c:pt idx="2320">
                  <c:v>222100</c:v>
                </c:pt>
                <c:pt idx="2321">
                  <c:v>222125</c:v>
                </c:pt>
                <c:pt idx="2322">
                  <c:v>222260</c:v>
                </c:pt>
                <c:pt idx="2323">
                  <c:v>222280</c:v>
                </c:pt>
                <c:pt idx="2324">
                  <c:v>222270</c:v>
                </c:pt>
                <c:pt idx="2325">
                  <c:v>222270</c:v>
                </c:pt>
                <c:pt idx="2326">
                  <c:v>222265</c:v>
                </c:pt>
                <c:pt idx="2327">
                  <c:v>222265</c:v>
                </c:pt>
                <c:pt idx="2328">
                  <c:v>222295</c:v>
                </c:pt>
                <c:pt idx="2329">
                  <c:v>222255</c:v>
                </c:pt>
                <c:pt idx="2330">
                  <c:v>222215</c:v>
                </c:pt>
                <c:pt idx="2331">
                  <c:v>222140</c:v>
                </c:pt>
                <c:pt idx="2332">
                  <c:v>222145</c:v>
                </c:pt>
                <c:pt idx="2333">
                  <c:v>222065</c:v>
                </c:pt>
                <c:pt idx="2334">
                  <c:v>222100</c:v>
                </c:pt>
                <c:pt idx="2335">
                  <c:v>222130</c:v>
                </c:pt>
                <c:pt idx="2336">
                  <c:v>222130</c:v>
                </c:pt>
                <c:pt idx="2337">
                  <c:v>222130</c:v>
                </c:pt>
                <c:pt idx="2338">
                  <c:v>222295</c:v>
                </c:pt>
                <c:pt idx="2339">
                  <c:v>222300</c:v>
                </c:pt>
                <c:pt idx="2340">
                  <c:v>222300</c:v>
                </c:pt>
                <c:pt idx="2341">
                  <c:v>222300</c:v>
                </c:pt>
                <c:pt idx="2342">
                  <c:v>222300</c:v>
                </c:pt>
                <c:pt idx="2343">
                  <c:v>222260</c:v>
                </c:pt>
                <c:pt idx="2344">
                  <c:v>222260</c:v>
                </c:pt>
                <c:pt idx="2345">
                  <c:v>222240</c:v>
                </c:pt>
                <c:pt idx="2346">
                  <c:v>222195</c:v>
                </c:pt>
                <c:pt idx="2347">
                  <c:v>222405</c:v>
                </c:pt>
                <c:pt idx="2348">
                  <c:v>222445</c:v>
                </c:pt>
                <c:pt idx="2349">
                  <c:v>222500</c:v>
                </c:pt>
                <c:pt idx="2350">
                  <c:v>222450</c:v>
                </c:pt>
                <c:pt idx="2351">
                  <c:v>222450</c:v>
                </c:pt>
                <c:pt idx="2352">
                  <c:v>222495</c:v>
                </c:pt>
                <c:pt idx="2353">
                  <c:v>222495</c:v>
                </c:pt>
                <c:pt idx="2354">
                  <c:v>222740</c:v>
                </c:pt>
                <c:pt idx="2355">
                  <c:v>222830</c:v>
                </c:pt>
                <c:pt idx="2356">
                  <c:v>222880</c:v>
                </c:pt>
                <c:pt idx="2357">
                  <c:v>223040</c:v>
                </c:pt>
                <c:pt idx="2358">
                  <c:v>223105</c:v>
                </c:pt>
                <c:pt idx="2359">
                  <c:v>223230</c:v>
                </c:pt>
                <c:pt idx="2360">
                  <c:v>223055</c:v>
                </c:pt>
                <c:pt idx="2361">
                  <c:v>223110</c:v>
                </c:pt>
                <c:pt idx="2362">
                  <c:v>223110</c:v>
                </c:pt>
                <c:pt idx="2363">
                  <c:v>223250</c:v>
                </c:pt>
                <c:pt idx="2364">
                  <c:v>223255</c:v>
                </c:pt>
                <c:pt idx="2365">
                  <c:v>223090</c:v>
                </c:pt>
                <c:pt idx="2366">
                  <c:v>223085</c:v>
                </c:pt>
                <c:pt idx="2367">
                  <c:v>223085</c:v>
                </c:pt>
                <c:pt idx="2368">
                  <c:v>223005</c:v>
                </c:pt>
                <c:pt idx="2369">
                  <c:v>223120</c:v>
                </c:pt>
                <c:pt idx="2370">
                  <c:v>223095</c:v>
                </c:pt>
                <c:pt idx="2371">
                  <c:v>222980</c:v>
                </c:pt>
                <c:pt idx="2372">
                  <c:v>223020</c:v>
                </c:pt>
                <c:pt idx="2373">
                  <c:v>223160</c:v>
                </c:pt>
                <c:pt idx="2374">
                  <c:v>223210</c:v>
                </c:pt>
                <c:pt idx="2375">
                  <c:v>223255</c:v>
                </c:pt>
                <c:pt idx="2376">
                  <c:v>223265</c:v>
                </c:pt>
                <c:pt idx="2377">
                  <c:v>223265</c:v>
                </c:pt>
                <c:pt idx="2378">
                  <c:v>223175</c:v>
                </c:pt>
                <c:pt idx="2379">
                  <c:v>223100</c:v>
                </c:pt>
                <c:pt idx="2380">
                  <c:v>223095</c:v>
                </c:pt>
                <c:pt idx="2381">
                  <c:v>223095</c:v>
                </c:pt>
                <c:pt idx="2382">
                  <c:v>223065</c:v>
                </c:pt>
                <c:pt idx="2383">
                  <c:v>223065</c:v>
                </c:pt>
                <c:pt idx="2384">
                  <c:v>223060</c:v>
                </c:pt>
                <c:pt idx="2385">
                  <c:v>223020</c:v>
                </c:pt>
                <c:pt idx="2386">
                  <c:v>223020</c:v>
                </c:pt>
                <c:pt idx="2387">
                  <c:v>223020</c:v>
                </c:pt>
                <c:pt idx="2388">
                  <c:v>223015</c:v>
                </c:pt>
                <c:pt idx="2389">
                  <c:v>223020</c:v>
                </c:pt>
                <c:pt idx="2390">
                  <c:v>223020</c:v>
                </c:pt>
                <c:pt idx="2391">
                  <c:v>223010</c:v>
                </c:pt>
                <c:pt idx="2392">
                  <c:v>223010</c:v>
                </c:pt>
                <c:pt idx="2393">
                  <c:v>223070</c:v>
                </c:pt>
                <c:pt idx="2394">
                  <c:v>223095</c:v>
                </c:pt>
                <c:pt idx="2395">
                  <c:v>223085</c:v>
                </c:pt>
                <c:pt idx="2396">
                  <c:v>223085</c:v>
                </c:pt>
                <c:pt idx="2397">
                  <c:v>223085</c:v>
                </c:pt>
                <c:pt idx="2398">
                  <c:v>223085</c:v>
                </c:pt>
                <c:pt idx="2399">
                  <c:v>223085</c:v>
                </c:pt>
                <c:pt idx="2400">
                  <c:v>223085</c:v>
                </c:pt>
                <c:pt idx="2401">
                  <c:v>223100</c:v>
                </c:pt>
                <c:pt idx="2402">
                  <c:v>223095</c:v>
                </c:pt>
                <c:pt idx="2403">
                  <c:v>223090</c:v>
                </c:pt>
                <c:pt idx="2404">
                  <c:v>222890</c:v>
                </c:pt>
                <c:pt idx="2405">
                  <c:v>223010</c:v>
                </c:pt>
                <c:pt idx="2406">
                  <c:v>222890</c:v>
                </c:pt>
                <c:pt idx="2407">
                  <c:v>222885</c:v>
                </c:pt>
                <c:pt idx="2408">
                  <c:v>222850</c:v>
                </c:pt>
                <c:pt idx="2409">
                  <c:v>222685</c:v>
                </c:pt>
                <c:pt idx="2410">
                  <c:v>222800</c:v>
                </c:pt>
                <c:pt idx="2411">
                  <c:v>222735</c:v>
                </c:pt>
                <c:pt idx="2412">
                  <c:v>222685</c:v>
                </c:pt>
                <c:pt idx="2413">
                  <c:v>222635</c:v>
                </c:pt>
                <c:pt idx="2414">
                  <c:v>222635</c:v>
                </c:pt>
                <c:pt idx="2415">
                  <c:v>222635</c:v>
                </c:pt>
                <c:pt idx="2416">
                  <c:v>222635</c:v>
                </c:pt>
                <c:pt idx="2417">
                  <c:v>222695</c:v>
                </c:pt>
                <c:pt idx="2418">
                  <c:v>222805</c:v>
                </c:pt>
                <c:pt idx="2419">
                  <c:v>222755</c:v>
                </c:pt>
                <c:pt idx="2420">
                  <c:v>222620</c:v>
                </c:pt>
                <c:pt idx="2421">
                  <c:v>222575</c:v>
                </c:pt>
                <c:pt idx="2422">
                  <c:v>222645</c:v>
                </c:pt>
                <c:pt idx="2423">
                  <c:v>222645</c:v>
                </c:pt>
                <c:pt idx="2424">
                  <c:v>222645</c:v>
                </c:pt>
                <c:pt idx="2425">
                  <c:v>222685</c:v>
                </c:pt>
                <c:pt idx="2426">
                  <c:v>222750</c:v>
                </c:pt>
                <c:pt idx="2427">
                  <c:v>222750</c:v>
                </c:pt>
                <c:pt idx="2428">
                  <c:v>222750</c:v>
                </c:pt>
                <c:pt idx="2429">
                  <c:v>222750</c:v>
                </c:pt>
                <c:pt idx="2430">
                  <c:v>222750</c:v>
                </c:pt>
                <c:pt idx="2431">
                  <c:v>222700</c:v>
                </c:pt>
                <c:pt idx="2432">
                  <c:v>222815</c:v>
                </c:pt>
                <c:pt idx="2433">
                  <c:v>222895</c:v>
                </c:pt>
                <c:pt idx="2434">
                  <c:v>222895</c:v>
                </c:pt>
                <c:pt idx="2435">
                  <c:v>222895</c:v>
                </c:pt>
                <c:pt idx="2436">
                  <c:v>222895</c:v>
                </c:pt>
                <c:pt idx="2437">
                  <c:v>222885</c:v>
                </c:pt>
                <c:pt idx="2438">
                  <c:v>222885</c:v>
                </c:pt>
                <c:pt idx="2439">
                  <c:v>222885</c:v>
                </c:pt>
                <c:pt idx="2440">
                  <c:v>223060</c:v>
                </c:pt>
                <c:pt idx="2441">
                  <c:v>223100</c:v>
                </c:pt>
                <c:pt idx="2442">
                  <c:v>223070</c:v>
                </c:pt>
                <c:pt idx="2443">
                  <c:v>223005</c:v>
                </c:pt>
                <c:pt idx="2444">
                  <c:v>223000</c:v>
                </c:pt>
                <c:pt idx="2445">
                  <c:v>223010</c:v>
                </c:pt>
                <c:pt idx="2446">
                  <c:v>223010</c:v>
                </c:pt>
                <c:pt idx="2447">
                  <c:v>223010</c:v>
                </c:pt>
                <c:pt idx="2448">
                  <c:v>223005</c:v>
                </c:pt>
                <c:pt idx="2449">
                  <c:v>222925</c:v>
                </c:pt>
                <c:pt idx="2450">
                  <c:v>222920</c:v>
                </c:pt>
                <c:pt idx="2451">
                  <c:v>222810</c:v>
                </c:pt>
                <c:pt idx="2452">
                  <c:v>222800</c:v>
                </c:pt>
                <c:pt idx="2453">
                  <c:v>222850</c:v>
                </c:pt>
                <c:pt idx="2454">
                  <c:v>222850</c:v>
                </c:pt>
                <c:pt idx="2455">
                  <c:v>222820</c:v>
                </c:pt>
                <c:pt idx="2456">
                  <c:v>222800</c:v>
                </c:pt>
                <c:pt idx="2457">
                  <c:v>222775</c:v>
                </c:pt>
                <c:pt idx="2458">
                  <c:v>222770</c:v>
                </c:pt>
                <c:pt idx="2459">
                  <c:v>222770</c:v>
                </c:pt>
                <c:pt idx="2460">
                  <c:v>222790</c:v>
                </c:pt>
                <c:pt idx="2461">
                  <c:v>222800</c:v>
                </c:pt>
                <c:pt idx="2462">
                  <c:v>222915</c:v>
                </c:pt>
                <c:pt idx="2463">
                  <c:v>222800</c:v>
                </c:pt>
                <c:pt idx="2464">
                  <c:v>222800</c:v>
                </c:pt>
                <c:pt idx="2465">
                  <c:v>222800</c:v>
                </c:pt>
                <c:pt idx="2466">
                  <c:v>222800</c:v>
                </c:pt>
                <c:pt idx="2467">
                  <c:v>222800</c:v>
                </c:pt>
                <c:pt idx="2468">
                  <c:v>222800</c:v>
                </c:pt>
                <c:pt idx="2469">
                  <c:v>222800</c:v>
                </c:pt>
                <c:pt idx="2470">
                  <c:v>222800</c:v>
                </c:pt>
                <c:pt idx="2471">
                  <c:v>222800</c:v>
                </c:pt>
                <c:pt idx="2472">
                  <c:v>222800</c:v>
                </c:pt>
                <c:pt idx="2473">
                  <c:v>222800</c:v>
                </c:pt>
                <c:pt idx="2474">
                  <c:v>222795</c:v>
                </c:pt>
                <c:pt idx="2475">
                  <c:v>222800</c:v>
                </c:pt>
                <c:pt idx="2476">
                  <c:v>222800</c:v>
                </c:pt>
                <c:pt idx="2477">
                  <c:v>222800</c:v>
                </c:pt>
                <c:pt idx="2478">
                  <c:v>222765</c:v>
                </c:pt>
                <c:pt idx="2479">
                  <c:v>222765</c:v>
                </c:pt>
                <c:pt idx="2480">
                  <c:v>222730</c:v>
                </c:pt>
                <c:pt idx="2481">
                  <c:v>222715</c:v>
                </c:pt>
                <c:pt idx="2482">
                  <c:v>222675</c:v>
                </c:pt>
                <c:pt idx="2483">
                  <c:v>222700</c:v>
                </c:pt>
                <c:pt idx="2484">
                  <c:v>222670</c:v>
                </c:pt>
                <c:pt idx="2485">
                  <c:v>222695</c:v>
                </c:pt>
                <c:pt idx="2486">
                  <c:v>222645</c:v>
                </c:pt>
                <c:pt idx="2487">
                  <c:v>222700</c:v>
                </c:pt>
                <c:pt idx="2488">
                  <c:v>222670</c:v>
                </c:pt>
                <c:pt idx="2489">
                  <c:v>222665</c:v>
                </c:pt>
                <c:pt idx="2490">
                  <c:v>222655</c:v>
                </c:pt>
                <c:pt idx="2491">
                  <c:v>222590</c:v>
                </c:pt>
                <c:pt idx="2492">
                  <c:v>222675</c:v>
                </c:pt>
                <c:pt idx="2493">
                  <c:v>222675</c:v>
                </c:pt>
                <c:pt idx="2494">
                  <c:v>222700</c:v>
                </c:pt>
                <c:pt idx="2495">
                  <c:v>222700</c:v>
                </c:pt>
                <c:pt idx="2496">
                  <c:v>222700</c:v>
                </c:pt>
                <c:pt idx="2497">
                  <c:v>222700</c:v>
                </c:pt>
                <c:pt idx="2498">
                  <c:v>222700</c:v>
                </c:pt>
                <c:pt idx="2499">
                  <c:v>222830</c:v>
                </c:pt>
                <c:pt idx="2500">
                  <c:v>222875</c:v>
                </c:pt>
                <c:pt idx="2501">
                  <c:v>222875</c:v>
                </c:pt>
                <c:pt idx="2502">
                  <c:v>222945</c:v>
                </c:pt>
                <c:pt idx="2503">
                  <c:v>222865</c:v>
                </c:pt>
                <c:pt idx="2504">
                  <c:v>222860</c:v>
                </c:pt>
                <c:pt idx="2505">
                  <c:v>223065</c:v>
                </c:pt>
                <c:pt idx="2506">
                  <c:v>223010</c:v>
                </c:pt>
                <c:pt idx="2507">
                  <c:v>223010</c:v>
                </c:pt>
                <c:pt idx="2508">
                  <c:v>223050</c:v>
                </c:pt>
                <c:pt idx="2509">
                  <c:v>223090</c:v>
                </c:pt>
                <c:pt idx="2510">
                  <c:v>223050</c:v>
                </c:pt>
                <c:pt idx="2511">
                  <c:v>223005</c:v>
                </c:pt>
                <c:pt idx="2512">
                  <c:v>223085</c:v>
                </c:pt>
                <c:pt idx="2513">
                  <c:v>223090</c:v>
                </c:pt>
                <c:pt idx="2514">
                  <c:v>223270</c:v>
                </c:pt>
                <c:pt idx="2515">
                  <c:v>223250</c:v>
                </c:pt>
                <c:pt idx="2516">
                  <c:v>223280</c:v>
                </c:pt>
                <c:pt idx="2517">
                  <c:v>223375</c:v>
                </c:pt>
                <c:pt idx="2518">
                  <c:v>223440</c:v>
                </c:pt>
                <c:pt idx="2519">
                  <c:v>223850</c:v>
                </c:pt>
                <c:pt idx="2520">
                  <c:v>223985</c:v>
                </c:pt>
                <c:pt idx="2521">
                  <c:v>223735</c:v>
                </c:pt>
                <c:pt idx="2522">
                  <c:v>223735</c:v>
                </c:pt>
                <c:pt idx="2523">
                  <c:v>223735</c:v>
                </c:pt>
                <c:pt idx="2524">
                  <c:v>223735</c:v>
                </c:pt>
                <c:pt idx="2525">
                  <c:v>223640</c:v>
                </c:pt>
                <c:pt idx="2526">
                  <c:v>223680</c:v>
                </c:pt>
                <c:pt idx="2527">
                  <c:v>223725</c:v>
                </c:pt>
                <c:pt idx="2528">
                  <c:v>223550</c:v>
                </c:pt>
                <c:pt idx="2529">
                  <c:v>223550</c:v>
                </c:pt>
                <c:pt idx="2530">
                  <c:v>223590</c:v>
                </c:pt>
                <c:pt idx="2531">
                  <c:v>223395</c:v>
                </c:pt>
                <c:pt idx="2532">
                  <c:v>223395</c:v>
                </c:pt>
                <c:pt idx="2533">
                  <c:v>223645</c:v>
                </c:pt>
                <c:pt idx="2534">
                  <c:v>223660</c:v>
                </c:pt>
                <c:pt idx="2535">
                  <c:v>223600</c:v>
                </c:pt>
                <c:pt idx="2536">
                  <c:v>223455</c:v>
                </c:pt>
                <c:pt idx="2537">
                  <c:v>223340</c:v>
                </c:pt>
                <c:pt idx="2538">
                  <c:v>223505</c:v>
                </c:pt>
                <c:pt idx="2539">
                  <c:v>223495</c:v>
                </c:pt>
                <c:pt idx="2540">
                  <c:v>223535</c:v>
                </c:pt>
                <c:pt idx="2541">
                  <c:v>223490</c:v>
                </c:pt>
                <c:pt idx="2542">
                  <c:v>223485</c:v>
                </c:pt>
                <c:pt idx="2543">
                  <c:v>223485</c:v>
                </c:pt>
                <c:pt idx="2544">
                  <c:v>223365</c:v>
                </c:pt>
                <c:pt idx="2545">
                  <c:v>223400</c:v>
                </c:pt>
                <c:pt idx="2546">
                  <c:v>223330</c:v>
                </c:pt>
                <c:pt idx="2547">
                  <c:v>223165</c:v>
                </c:pt>
                <c:pt idx="2548">
                  <c:v>223050</c:v>
                </c:pt>
                <c:pt idx="2549">
                  <c:v>223050</c:v>
                </c:pt>
                <c:pt idx="2550">
                  <c:v>223095</c:v>
                </c:pt>
                <c:pt idx="2551">
                  <c:v>223160</c:v>
                </c:pt>
                <c:pt idx="2552">
                  <c:v>223155</c:v>
                </c:pt>
                <c:pt idx="2553">
                  <c:v>223155</c:v>
                </c:pt>
                <c:pt idx="2554">
                  <c:v>223095</c:v>
                </c:pt>
                <c:pt idx="2555">
                  <c:v>222970</c:v>
                </c:pt>
                <c:pt idx="2556">
                  <c:v>222990</c:v>
                </c:pt>
                <c:pt idx="2557">
                  <c:v>222875</c:v>
                </c:pt>
                <c:pt idx="2558">
                  <c:v>222870</c:v>
                </c:pt>
                <c:pt idx="2559">
                  <c:v>222815</c:v>
                </c:pt>
                <c:pt idx="2560">
                  <c:v>222820</c:v>
                </c:pt>
                <c:pt idx="2561">
                  <c:v>222865</c:v>
                </c:pt>
                <c:pt idx="2562">
                  <c:v>222790</c:v>
                </c:pt>
                <c:pt idx="2563">
                  <c:v>222790</c:v>
                </c:pt>
                <c:pt idx="2564">
                  <c:v>222720</c:v>
                </c:pt>
                <c:pt idx="2565">
                  <c:v>222660</c:v>
                </c:pt>
                <c:pt idx="2566">
                  <c:v>222660</c:v>
                </c:pt>
                <c:pt idx="2567">
                  <c:v>222660</c:v>
                </c:pt>
                <c:pt idx="2568">
                  <c:v>222660</c:v>
                </c:pt>
                <c:pt idx="2569">
                  <c:v>222705</c:v>
                </c:pt>
                <c:pt idx="2570">
                  <c:v>222625</c:v>
                </c:pt>
                <c:pt idx="2571">
                  <c:v>222705</c:v>
                </c:pt>
                <c:pt idx="2572">
                  <c:v>222780</c:v>
                </c:pt>
                <c:pt idx="2573">
                  <c:v>222755</c:v>
                </c:pt>
                <c:pt idx="2574">
                  <c:v>222825</c:v>
                </c:pt>
                <c:pt idx="2575">
                  <c:v>223090</c:v>
                </c:pt>
                <c:pt idx="2576">
                  <c:v>223025</c:v>
                </c:pt>
                <c:pt idx="2577">
                  <c:v>222955</c:v>
                </c:pt>
                <c:pt idx="2578">
                  <c:v>222910</c:v>
                </c:pt>
                <c:pt idx="2579">
                  <c:v>222990</c:v>
                </c:pt>
                <c:pt idx="2580">
                  <c:v>222900</c:v>
                </c:pt>
                <c:pt idx="2581">
                  <c:v>222845</c:v>
                </c:pt>
                <c:pt idx="2582">
                  <c:v>222925</c:v>
                </c:pt>
                <c:pt idx="2583">
                  <c:v>222835</c:v>
                </c:pt>
                <c:pt idx="2584">
                  <c:v>222700</c:v>
                </c:pt>
                <c:pt idx="2585">
                  <c:v>222740</c:v>
                </c:pt>
                <c:pt idx="2586">
                  <c:v>222600</c:v>
                </c:pt>
                <c:pt idx="2587">
                  <c:v>222600</c:v>
                </c:pt>
                <c:pt idx="2588">
                  <c:v>222550</c:v>
                </c:pt>
                <c:pt idx="2589">
                  <c:v>222550</c:v>
                </c:pt>
                <c:pt idx="2590">
                  <c:v>222535</c:v>
                </c:pt>
                <c:pt idx="2591">
                  <c:v>222535</c:v>
                </c:pt>
                <c:pt idx="2592">
                  <c:v>222535</c:v>
                </c:pt>
                <c:pt idx="2593">
                  <c:v>222600</c:v>
                </c:pt>
                <c:pt idx="2594">
                  <c:v>222600</c:v>
                </c:pt>
                <c:pt idx="2595">
                  <c:v>222605</c:v>
                </c:pt>
                <c:pt idx="2596">
                  <c:v>222605</c:v>
                </c:pt>
                <c:pt idx="2597">
                  <c:v>222605</c:v>
                </c:pt>
                <c:pt idx="2598">
                  <c:v>222600</c:v>
                </c:pt>
                <c:pt idx="2599">
                  <c:v>222605</c:v>
                </c:pt>
                <c:pt idx="2600">
                  <c:v>222630</c:v>
                </c:pt>
                <c:pt idx="2601">
                  <c:v>222630</c:v>
                </c:pt>
                <c:pt idx="2602">
                  <c:v>222655</c:v>
                </c:pt>
                <c:pt idx="2603">
                  <c:v>222655</c:v>
                </c:pt>
                <c:pt idx="2604">
                  <c:v>222810</c:v>
                </c:pt>
                <c:pt idx="2605">
                  <c:v>222810</c:v>
                </c:pt>
                <c:pt idx="2606">
                  <c:v>222915</c:v>
                </c:pt>
                <c:pt idx="2607">
                  <c:v>222950</c:v>
                </c:pt>
                <c:pt idx="2608">
                  <c:v>222950</c:v>
                </c:pt>
                <c:pt idx="2609">
                  <c:v>223035</c:v>
                </c:pt>
                <c:pt idx="2610">
                  <c:v>223035</c:v>
                </c:pt>
                <c:pt idx="2611">
                  <c:v>223025</c:v>
                </c:pt>
                <c:pt idx="2612">
                  <c:v>223025</c:v>
                </c:pt>
                <c:pt idx="2613">
                  <c:v>223135</c:v>
                </c:pt>
                <c:pt idx="2614">
                  <c:v>223295</c:v>
                </c:pt>
                <c:pt idx="2615">
                  <c:v>223350</c:v>
                </c:pt>
                <c:pt idx="2616">
                  <c:v>223350</c:v>
                </c:pt>
                <c:pt idx="2617">
                  <c:v>223360</c:v>
                </c:pt>
                <c:pt idx="2618">
                  <c:v>223405</c:v>
                </c:pt>
                <c:pt idx="2619">
                  <c:v>223400</c:v>
                </c:pt>
                <c:pt idx="2620">
                  <c:v>223400</c:v>
                </c:pt>
                <c:pt idx="2621">
                  <c:v>223445</c:v>
                </c:pt>
                <c:pt idx="2622">
                  <c:v>223445</c:v>
                </c:pt>
                <c:pt idx="2623">
                  <c:v>223430</c:v>
                </c:pt>
                <c:pt idx="2624">
                  <c:v>223430</c:v>
                </c:pt>
                <c:pt idx="2625">
                  <c:v>223425</c:v>
                </c:pt>
                <c:pt idx="2626">
                  <c:v>223450</c:v>
                </c:pt>
                <c:pt idx="2627">
                  <c:v>223450</c:v>
                </c:pt>
                <c:pt idx="2628">
                  <c:v>223435</c:v>
                </c:pt>
                <c:pt idx="2629">
                  <c:v>223430</c:v>
                </c:pt>
                <c:pt idx="2630">
                  <c:v>223325</c:v>
                </c:pt>
                <c:pt idx="2631">
                  <c:v>223210</c:v>
                </c:pt>
                <c:pt idx="2632">
                  <c:v>222995</c:v>
                </c:pt>
                <c:pt idx="2633">
                  <c:v>222995</c:v>
                </c:pt>
                <c:pt idx="2634">
                  <c:v>223130</c:v>
                </c:pt>
                <c:pt idx="2635">
                  <c:v>223175</c:v>
                </c:pt>
                <c:pt idx="2636">
                  <c:v>223060</c:v>
                </c:pt>
                <c:pt idx="2637">
                  <c:v>223075</c:v>
                </c:pt>
                <c:pt idx="2638">
                  <c:v>222955</c:v>
                </c:pt>
                <c:pt idx="2639">
                  <c:v>222935</c:v>
                </c:pt>
                <c:pt idx="2640">
                  <c:v>223245</c:v>
                </c:pt>
                <c:pt idx="2641">
                  <c:v>223065</c:v>
                </c:pt>
                <c:pt idx="2642">
                  <c:v>223040</c:v>
                </c:pt>
                <c:pt idx="2643">
                  <c:v>223145</c:v>
                </c:pt>
                <c:pt idx="2644">
                  <c:v>223045</c:v>
                </c:pt>
                <c:pt idx="2645">
                  <c:v>222875</c:v>
                </c:pt>
                <c:pt idx="2646">
                  <c:v>222995</c:v>
                </c:pt>
                <c:pt idx="2647">
                  <c:v>223270</c:v>
                </c:pt>
                <c:pt idx="2648">
                  <c:v>223200</c:v>
                </c:pt>
                <c:pt idx="2649">
                  <c:v>223265</c:v>
                </c:pt>
                <c:pt idx="2650">
                  <c:v>223250</c:v>
                </c:pt>
                <c:pt idx="2651">
                  <c:v>223280</c:v>
                </c:pt>
                <c:pt idx="2652">
                  <c:v>223225</c:v>
                </c:pt>
                <c:pt idx="2653">
                  <c:v>223325</c:v>
                </c:pt>
                <c:pt idx="2654">
                  <c:v>223415</c:v>
                </c:pt>
                <c:pt idx="2655">
                  <c:v>223350</c:v>
                </c:pt>
                <c:pt idx="2656">
                  <c:v>223350</c:v>
                </c:pt>
                <c:pt idx="2657">
                  <c:v>223350</c:v>
                </c:pt>
                <c:pt idx="2658">
                  <c:v>223300</c:v>
                </c:pt>
                <c:pt idx="2659">
                  <c:v>223300</c:v>
                </c:pt>
                <c:pt idx="2660">
                  <c:v>223300</c:v>
                </c:pt>
                <c:pt idx="2661">
                  <c:v>223450</c:v>
                </c:pt>
                <c:pt idx="2662">
                  <c:v>223450</c:v>
                </c:pt>
                <c:pt idx="2663">
                  <c:v>223450</c:v>
                </c:pt>
                <c:pt idx="2664">
                  <c:v>223595</c:v>
                </c:pt>
                <c:pt idx="2665">
                  <c:v>223605</c:v>
                </c:pt>
                <c:pt idx="2666">
                  <c:v>223560</c:v>
                </c:pt>
                <c:pt idx="2667">
                  <c:v>223655</c:v>
                </c:pt>
                <c:pt idx="2668">
                  <c:v>223655</c:v>
                </c:pt>
                <c:pt idx="2669">
                  <c:v>223655</c:v>
                </c:pt>
                <c:pt idx="2670">
                  <c:v>223655</c:v>
                </c:pt>
                <c:pt idx="2671">
                  <c:v>223655</c:v>
                </c:pt>
                <c:pt idx="2672">
                  <c:v>223610</c:v>
                </c:pt>
                <c:pt idx="2673">
                  <c:v>223560</c:v>
                </c:pt>
                <c:pt idx="2674">
                  <c:v>223605</c:v>
                </c:pt>
                <c:pt idx="2675">
                  <c:v>223680</c:v>
                </c:pt>
                <c:pt idx="2676">
                  <c:v>223830</c:v>
                </c:pt>
                <c:pt idx="2677">
                  <c:v>223905</c:v>
                </c:pt>
                <c:pt idx="2678">
                  <c:v>223935</c:v>
                </c:pt>
                <c:pt idx="2679">
                  <c:v>223905</c:v>
                </c:pt>
                <c:pt idx="2680">
                  <c:v>223910</c:v>
                </c:pt>
                <c:pt idx="2681">
                  <c:v>223980</c:v>
                </c:pt>
                <c:pt idx="2682">
                  <c:v>223945</c:v>
                </c:pt>
                <c:pt idx="2683">
                  <c:v>223970</c:v>
                </c:pt>
                <c:pt idx="2684">
                  <c:v>223930</c:v>
                </c:pt>
                <c:pt idx="2685">
                  <c:v>223900</c:v>
                </c:pt>
                <c:pt idx="2686">
                  <c:v>223810</c:v>
                </c:pt>
                <c:pt idx="2687">
                  <c:v>223890</c:v>
                </c:pt>
                <c:pt idx="2688">
                  <c:v>223900</c:v>
                </c:pt>
                <c:pt idx="2689">
                  <c:v>223895</c:v>
                </c:pt>
                <c:pt idx="2690">
                  <c:v>223930</c:v>
                </c:pt>
                <c:pt idx="2691">
                  <c:v>224150</c:v>
                </c:pt>
                <c:pt idx="2692">
                  <c:v>224035</c:v>
                </c:pt>
                <c:pt idx="2693">
                  <c:v>224085</c:v>
                </c:pt>
                <c:pt idx="2694">
                  <c:v>224085</c:v>
                </c:pt>
                <c:pt idx="2695">
                  <c:v>224085</c:v>
                </c:pt>
                <c:pt idx="2696">
                  <c:v>224085</c:v>
                </c:pt>
                <c:pt idx="2697">
                  <c:v>224180</c:v>
                </c:pt>
                <c:pt idx="2698">
                  <c:v>224180</c:v>
                </c:pt>
                <c:pt idx="2699">
                  <c:v>224080</c:v>
                </c:pt>
                <c:pt idx="2700">
                  <c:v>224045</c:v>
                </c:pt>
                <c:pt idx="2701">
                  <c:v>224005</c:v>
                </c:pt>
                <c:pt idx="2702">
                  <c:v>224005</c:v>
                </c:pt>
                <c:pt idx="2703">
                  <c:v>224100</c:v>
                </c:pt>
                <c:pt idx="2704">
                  <c:v>224100</c:v>
                </c:pt>
                <c:pt idx="2705">
                  <c:v>224100</c:v>
                </c:pt>
                <c:pt idx="2706">
                  <c:v>224100</c:v>
                </c:pt>
                <c:pt idx="2707">
                  <c:v>224200</c:v>
                </c:pt>
                <c:pt idx="2708">
                  <c:v>224200</c:v>
                </c:pt>
                <c:pt idx="2709">
                  <c:v>224200</c:v>
                </c:pt>
                <c:pt idx="2710">
                  <c:v>224200</c:v>
                </c:pt>
                <c:pt idx="2711">
                  <c:v>224900</c:v>
                </c:pt>
                <c:pt idx="2712">
                  <c:v>224900</c:v>
                </c:pt>
                <c:pt idx="2713">
                  <c:v>225315</c:v>
                </c:pt>
                <c:pt idx="2714">
                  <c:v>225240</c:v>
                </c:pt>
                <c:pt idx="2715">
                  <c:v>225115</c:v>
                </c:pt>
                <c:pt idx="2716">
                  <c:v>225035</c:v>
                </c:pt>
                <c:pt idx="2717">
                  <c:v>225045</c:v>
                </c:pt>
                <c:pt idx="2718">
                  <c:v>224995</c:v>
                </c:pt>
                <c:pt idx="2719">
                  <c:v>225045</c:v>
                </c:pt>
                <c:pt idx="2720">
                  <c:v>225225</c:v>
                </c:pt>
                <c:pt idx="2721">
                  <c:v>225270</c:v>
                </c:pt>
                <c:pt idx="2722">
                  <c:v>225265</c:v>
                </c:pt>
                <c:pt idx="2723">
                  <c:v>225265</c:v>
                </c:pt>
                <c:pt idx="2724">
                  <c:v>225385</c:v>
                </c:pt>
                <c:pt idx="2725">
                  <c:v>225385</c:v>
                </c:pt>
                <c:pt idx="2726">
                  <c:v>225395</c:v>
                </c:pt>
                <c:pt idx="2727">
                  <c:v>225400</c:v>
                </c:pt>
                <c:pt idx="2728">
                  <c:v>225420</c:v>
                </c:pt>
                <c:pt idx="2729">
                  <c:v>225345</c:v>
                </c:pt>
                <c:pt idx="2730">
                  <c:v>225705</c:v>
                </c:pt>
                <c:pt idx="2731">
                  <c:v>225560</c:v>
                </c:pt>
                <c:pt idx="2732">
                  <c:v>225145</c:v>
                </c:pt>
                <c:pt idx="2733">
                  <c:v>225225</c:v>
                </c:pt>
                <c:pt idx="2734">
                  <c:v>225265</c:v>
                </c:pt>
                <c:pt idx="2735">
                  <c:v>225310</c:v>
                </c:pt>
                <c:pt idx="2736">
                  <c:v>225265</c:v>
                </c:pt>
                <c:pt idx="2737">
                  <c:v>225255</c:v>
                </c:pt>
                <c:pt idx="2738">
                  <c:v>225295</c:v>
                </c:pt>
                <c:pt idx="2739">
                  <c:v>225160</c:v>
                </c:pt>
                <c:pt idx="2740">
                  <c:v>225130</c:v>
                </c:pt>
                <c:pt idx="2741">
                  <c:v>225105</c:v>
                </c:pt>
                <c:pt idx="2742">
                  <c:v>225105</c:v>
                </c:pt>
                <c:pt idx="2743">
                  <c:v>225175</c:v>
                </c:pt>
                <c:pt idx="2744">
                  <c:v>225300</c:v>
                </c:pt>
                <c:pt idx="2745">
                  <c:v>225300</c:v>
                </c:pt>
                <c:pt idx="2746">
                  <c:v>225370</c:v>
                </c:pt>
                <c:pt idx="2747">
                  <c:v>225325</c:v>
                </c:pt>
                <c:pt idx="2748">
                  <c:v>225250</c:v>
                </c:pt>
                <c:pt idx="2749">
                  <c:v>225235</c:v>
                </c:pt>
                <c:pt idx="2750">
                  <c:v>225245</c:v>
                </c:pt>
                <c:pt idx="2751">
                  <c:v>225200</c:v>
                </c:pt>
                <c:pt idx="2752">
                  <c:v>225250</c:v>
                </c:pt>
                <c:pt idx="2753">
                  <c:v>225250</c:v>
                </c:pt>
                <c:pt idx="2754">
                  <c:v>225250</c:v>
                </c:pt>
                <c:pt idx="2755">
                  <c:v>225300</c:v>
                </c:pt>
                <c:pt idx="2756">
                  <c:v>225300</c:v>
                </c:pt>
                <c:pt idx="2757">
                  <c:v>225350</c:v>
                </c:pt>
                <c:pt idx="2758">
                  <c:v>225350</c:v>
                </c:pt>
                <c:pt idx="2759">
                  <c:v>225350</c:v>
                </c:pt>
                <c:pt idx="2760">
                  <c:v>225350</c:v>
                </c:pt>
                <c:pt idx="2761">
                  <c:v>225350</c:v>
                </c:pt>
                <c:pt idx="2762">
                  <c:v>225350</c:v>
                </c:pt>
                <c:pt idx="2763">
                  <c:v>225320</c:v>
                </c:pt>
                <c:pt idx="2764">
                  <c:v>225280</c:v>
                </c:pt>
                <c:pt idx="2765">
                  <c:v>225210</c:v>
                </c:pt>
                <c:pt idx="2766">
                  <c:v>225195</c:v>
                </c:pt>
                <c:pt idx="2767">
                  <c:v>225245</c:v>
                </c:pt>
                <c:pt idx="2768">
                  <c:v>225290</c:v>
                </c:pt>
                <c:pt idx="2769">
                  <c:v>225140</c:v>
                </c:pt>
                <c:pt idx="2770">
                  <c:v>225150</c:v>
                </c:pt>
                <c:pt idx="2771">
                  <c:v>225150</c:v>
                </c:pt>
                <c:pt idx="2772">
                  <c:v>225135</c:v>
                </c:pt>
                <c:pt idx="2773">
                  <c:v>224935</c:v>
                </c:pt>
                <c:pt idx="2774">
                  <c:v>224905</c:v>
                </c:pt>
                <c:pt idx="2775">
                  <c:v>224955</c:v>
                </c:pt>
                <c:pt idx="2776">
                  <c:v>224880</c:v>
                </c:pt>
                <c:pt idx="2777">
                  <c:v>225030</c:v>
                </c:pt>
                <c:pt idx="2778">
                  <c:v>225150</c:v>
                </c:pt>
                <c:pt idx="2779">
                  <c:v>225250</c:v>
                </c:pt>
                <c:pt idx="2780">
                  <c:v>225150</c:v>
                </c:pt>
                <c:pt idx="2781">
                  <c:v>225145</c:v>
                </c:pt>
                <c:pt idx="2782">
                  <c:v>225030</c:v>
                </c:pt>
                <c:pt idx="2783">
                  <c:v>225005</c:v>
                </c:pt>
                <c:pt idx="2784">
                  <c:v>225030</c:v>
                </c:pt>
                <c:pt idx="2785">
                  <c:v>224950</c:v>
                </c:pt>
                <c:pt idx="2786">
                  <c:v>224935</c:v>
                </c:pt>
                <c:pt idx="2787">
                  <c:v>224935</c:v>
                </c:pt>
                <c:pt idx="2788">
                  <c:v>225180</c:v>
                </c:pt>
                <c:pt idx="2789">
                  <c:v>225235</c:v>
                </c:pt>
                <c:pt idx="2790">
                  <c:v>225215</c:v>
                </c:pt>
                <c:pt idx="2791">
                  <c:v>225240</c:v>
                </c:pt>
                <c:pt idx="2792">
                  <c:v>225245</c:v>
                </c:pt>
                <c:pt idx="2793">
                  <c:v>225240</c:v>
                </c:pt>
                <c:pt idx="2794">
                  <c:v>225175</c:v>
                </c:pt>
                <c:pt idx="2795">
                  <c:v>225185</c:v>
                </c:pt>
                <c:pt idx="2796">
                  <c:v>225145</c:v>
                </c:pt>
                <c:pt idx="2797">
                  <c:v>225010</c:v>
                </c:pt>
                <c:pt idx="2798">
                  <c:v>225000</c:v>
                </c:pt>
                <c:pt idx="2799">
                  <c:v>224650</c:v>
                </c:pt>
                <c:pt idx="2800">
                  <c:v>224860</c:v>
                </c:pt>
                <c:pt idx="2801">
                  <c:v>224650</c:v>
                </c:pt>
                <c:pt idx="2802">
                  <c:v>224640</c:v>
                </c:pt>
                <c:pt idx="2803">
                  <c:v>224625</c:v>
                </c:pt>
                <c:pt idx="2804">
                  <c:v>224625</c:v>
                </c:pt>
                <c:pt idx="2805">
                  <c:v>224625</c:v>
                </c:pt>
                <c:pt idx="2806">
                  <c:v>224625</c:v>
                </c:pt>
                <c:pt idx="2807">
                  <c:v>224625</c:v>
                </c:pt>
                <c:pt idx="2808">
                  <c:v>224625</c:v>
                </c:pt>
                <c:pt idx="2809">
                  <c:v>224625</c:v>
                </c:pt>
                <c:pt idx="2810">
                  <c:v>224625</c:v>
                </c:pt>
                <c:pt idx="2811">
                  <c:v>224615</c:v>
                </c:pt>
                <c:pt idx="2812">
                  <c:v>224625</c:v>
                </c:pt>
                <c:pt idx="2813">
                  <c:v>224625</c:v>
                </c:pt>
                <c:pt idx="2814">
                  <c:v>225000</c:v>
                </c:pt>
                <c:pt idx="2815">
                  <c:v>224880</c:v>
                </c:pt>
                <c:pt idx="2816">
                  <c:v>224880</c:v>
                </c:pt>
                <c:pt idx="2817">
                  <c:v>224880</c:v>
                </c:pt>
                <c:pt idx="2818">
                  <c:v>224880</c:v>
                </c:pt>
                <c:pt idx="2819">
                  <c:v>224975</c:v>
                </c:pt>
                <c:pt idx="2820">
                  <c:v>224980</c:v>
                </c:pt>
                <c:pt idx="2821">
                  <c:v>224980</c:v>
                </c:pt>
                <c:pt idx="2822">
                  <c:v>224980</c:v>
                </c:pt>
                <c:pt idx="2823">
                  <c:v>224675</c:v>
                </c:pt>
                <c:pt idx="2824">
                  <c:v>224520</c:v>
                </c:pt>
                <c:pt idx="2825">
                  <c:v>224630</c:v>
                </c:pt>
                <c:pt idx="2826">
                  <c:v>224630</c:v>
                </c:pt>
                <c:pt idx="2827">
                  <c:v>224690</c:v>
                </c:pt>
                <c:pt idx="2828">
                  <c:v>224690</c:v>
                </c:pt>
                <c:pt idx="2829">
                  <c:v>224625</c:v>
                </c:pt>
                <c:pt idx="2830">
                  <c:v>224615</c:v>
                </c:pt>
                <c:pt idx="2831">
                  <c:v>224685</c:v>
                </c:pt>
                <c:pt idx="2832">
                  <c:v>224560</c:v>
                </c:pt>
                <c:pt idx="2833">
                  <c:v>224750</c:v>
                </c:pt>
                <c:pt idx="2834">
                  <c:v>224400</c:v>
                </c:pt>
                <c:pt idx="2835">
                  <c:v>224700</c:v>
                </c:pt>
                <c:pt idx="2836">
                  <c:v>224025</c:v>
                </c:pt>
                <c:pt idx="2837">
                  <c:v>223985</c:v>
                </c:pt>
                <c:pt idx="2838">
                  <c:v>223785</c:v>
                </c:pt>
                <c:pt idx="2839">
                  <c:v>223785</c:v>
                </c:pt>
                <c:pt idx="2840">
                  <c:v>223785</c:v>
                </c:pt>
                <c:pt idx="2841">
                  <c:v>223785</c:v>
                </c:pt>
                <c:pt idx="2842">
                  <c:v>223785</c:v>
                </c:pt>
                <c:pt idx="2843">
                  <c:v>223785</c:v>
                </c:pt>
                <c:pt idx="2844">
                  <c:v>223785</c:v>
                </c:pt>
                <c:pt idx="2845">
                  <c:v>223785</c:v>
                </c:pt>
                <c:pt idx="2846">
                  <c:v>223785</c:v>
                </c:pt>
                <c:pt idx="2847">
                  <c:v>223785</c:v>
                </c:pt>
                <c:pt idx="2848">
                  <c:v>223785</c:v>
                </c:pt>
                <c:pt idx="2849">
                  <c:v>223785</c:v>
                </c:pt>
                <c:pt idx="2850">
                  <c:v>223785</c:v>
                </c:pt>
                <c:pt idx="2851">
                  <c:v>223785</c:v>
                </c:pt>
                <c:pt idx="2852">
                  <c:v>223785</c:v>
                </c:pt>
                <c:pt idx="2853">
                  <c:v>223785</c:v>
                </c:pt>
                <c:pt idx="2854">
                  <c:v>223785</c:v>
                </c:pt>
                <c:pt idx="2855">
                  <c:v>223785</c:v>
                </c:pt>
                <c:pt idx="2856">
                  <c:v>223785</c:v>
                </c:pt>
                <c:pt idx="2857">
                  <c:v>223785</c:v>
                </c:pt>
                <c:pt idx="2858">
                  <c:v>223785</c:v>
                </c:pt>
                <c:pt idx="2859">
                  <c:v>223785</c:v>
                </c:pt>
                <c:pt idx="2860">
                  <c:v>223785</c:v>
                </c:pt>
                <c:pt idx="2861">
                  <c:v>223785</c:v>
                </c:pt>
                <c:pt idx="2862">
                  <c:v>223785</c:v>
                </c:pt>
                <c:pt idx="2863">
                  <c:v>223785</c:v>
                </c:pt>
                <c:pt idx="2864">
                  <c:v>223785</c:v>
                </c:pt>
                <c:pt idx="2865">
                  <c:v>223785</c:v>
                </c:pt>
                <c:pt idx="2866">
                  <c:v>222995</c:v>
                </c:pt>
                <c:pt idx="2867">
                  <c:v>223040</c:v>
                </c:pt>
                <c:pt idx="2868">
                  <c:v>223180</c:v>
                </c:pt>
                <c:pt idx="2869">
                  <c:v>223335</c:v>
                </c:pt>
                <c:pt idx="2870">
                  <c:v>223135</c:v>
                </c:pt>
                <c:pt idx="2871">
                  <c:v>223135</c:v>
                </c:pt>
                <c:pt idx="2872">
                  <c:v>223135</c:v>
                </c:pt>
                <c:pt idx="2873">
                  <c:v>223065</c:v>
                </c:pt>
                <c:pt idx="2874">
                  <c:v>223035</c:v>
                </c:pt>
                <c:pt idx="2875">
                  <c:v>222925</c:v>
                </c:pt>
                <c:pt idx="2876">
                  <c:v>223020</c:v>
                </c:pt>
                <c:pt idx="2877">
                  <c:v>223025</c:v>
                </c:pt>
                <c:pt idx="2878">
                  <c:v>223105</c:v>
                </c:pt>
                <c:pt idx="2879">
                  <c:v>222970</c:v>
                </c:pt>
                <c:pt idx="2880">
                  <c:v>223025</c:v>
                </c:pt>
                <c:pt idx="2881">
                  <c:v>223045</c:v>
                </c:pt>
                <c:pt idx="2882">
                  <c:v>223075</c:v>
                </c:pt>
                <c:pt idx="2883">
                  <c:v>223075</c:v>
                </c:pt>
                <c:pt idx="2884">
                  <c:v>223115</c:v>
                </c:pt>
                <c:pt idx="2885">
                  <c:v>223180</c:v>
                </c:pt>
                <c:pt idx="2886">
                  <c:v>223495</c:v>
                </c:pt>
                <c:pt idx="2887">
                  <c:v>223420</c:v>
                </c:pt>
                <c:pt idx="2888">
                  <c:v>223420</c:v>
                </c:pt>
                <c:pt idx="2889">
                  <c:v>223420</c:v>
                </c:pt>
                <c:pt idx="2890">
                  <c:v>223180</c:v>
                </c:pt>
                <c:pt idx="2891">
                  <c:v>223180</c:v>
                </c:pt>
                <c:pt idx="2892">
                  <c:v>223180</c:v>
                </c:pt>
                <c:pt idx="2893">
                  <c:v>223245</c:v>
                </c:pt>
                <c:pt idx="2894">
                  <c:v>223205</c:v>
                </c:pt>
                <c:pt idx="2895">
                  <c:v>223220</c:v>
                </c:pt>
                <c:pt idx="2896">
                  <c:v>223045</c:v>
                </c:pt>
                <c:pt idx="2897">
                  <c:v>223160</c:v>
                </c:pt>
                <c:pt idx="2898">
                  <c:v>223250</c:v>
                </c:pt>
                <c:pt idx="2899">
                  <c:v>223375</c:v>
                </c:pt>
                <c:pt idx="2900">
                  <c:v>223310</c:v>
                </c:pt>
                <c:pt idx="2901">
                  <c:v>223265</c:v>
                </c:pt>
                <c:pt idx="2902">
                  <c:v>223085</c:v>
                </c:pt>
                <c:pt idx="2903">
                  <c:v>223015</c:v>
                </c:pt>
                <c:pt idx="2904">
                  <c:v>223260</c:v>
                </c:pt>
                <c:pt idx="2905">
                  <c:v>223170</c:v>
                </c:pt>
                <c:pt idx="2906">
                  <c:v>223260</c:v>
                </c:pt>
                <c:pt idx="2907">
                  <c:v>223350</c:v>
                </c:pt>
                <c:pt idx="2908">
                  <c:v>223360</c:v>
                </c:pt>
                <c:pt idx="2909">
                  <c:v>223245</c:v>
                </c:pt>
                <c:pt idx="2910">
                  <c:v>223790</c:v>
                </c:pt>
                <c:pt idx="2911">
                  <c:v>223105</c:v>
                </c:pt>
                <c:pt idx="2912">
                  <c:v>223095</c:v>
                </c:pt>
                <c:pt idx="2913">
                  <c:v>223185</c:v>
                </c:pt>
                <c:pt idx="2914">
                  <c:v>223205</c:v>
                </c:pt>
                <c:pt idx="2915">
                  <c:v>223265</c:v>
                </c:pt>
                <c:pt idx="2916">
                  <c:v>223420</c:v>
                </c:pt>
                <c:pt idx="2917">
                  <c:v>223420</c:v>
                </c:pt>
                <c:pt idx="2918">
                  <c:v>223420</c:v>
                </c:pt>
                <c:pt idx="2919">
                  <c:v>223420</c:v>
                </c:pt>
                <c:pt idx="2920">
                  <c:v>223420</c:v>
                </c:pt>
                <c:pt idx="2921">
                  <c:v>223420</c:v>
                </c:pt>
                <c:pt idx="2922">
                  <c:v>223685</c:v>
                </c:pt>
                <c:pt idx="2923">
                  <c:v>223900</c:v>
                </c:pt>
                <c:pt idx="2924">
                  <c:v>223900</c:v>
                </c:pt>
                <c:pt idx="2925">
                  <c:v>223900</c:v>
                </c:pt>
                <c:pt idx="2926">
                  <c:v>223900</c:v>
                </c:pt>
                <c:pt idx="2927">
                  <c:v>224015</c:v>
                </c:pt>
                <c:pt idx="2928">
                  <c:v>224015</c:v>
                </c:pt>
                <c:pt idx="2929">
                  <c:v>224015</c:v>
                </c:pt>
                <c:pt idx="2930">
                  <c:v>224010</c:v>
                </c:pt>
                <c:pt idx="2931">
                  <c:v>224010</c:v>
                </c:pt>
                <c:pt idx="2932">
                  <c:v>224010</c:v>
                </c:pt>
                <c:pt idx="2933">
                  <c:v>224010</c:v>
                </c:pt>
                <c:pt idx="2934">
                  <c:v>223945</c:v>
                </c:pt>
                <c:pt idx="2935">
                  <c:v>223920</c:v>
                </c:pt>
                <c:pt idx="2936">
                  <c:v>223920</c:v>
                </c:pt>
                <c:pt idx="2937">
                  <c:v>223920</c:v>
                </c:pt>
                <c:pt idx="2938">
                  <c:v>224000</c:v>
                </c:pt>
                <c:pt idx="2939">
                  <c:v>224000</c:v>
                </c:pt>
                <c:pt idx="2940">
                  <c:v>224080</c:v>
                </c:pt>
                <c:pt idx="2941">
                  <c:v>224140</c:v>
                </c:pt>
                <c:pt idx="2942">
                  <c:v>224140</c:v>
                </c:pt>
                <c:pt idx="2943">
                  <c:v>224085</c:v>
                </c:pt>
                <c:pt idx="2944">
                  <c:v>224085</c:v>
                </c:pt>
                <c:pt idx="2945">
                  <c:v>224040</c:v>
                </c:pt>
                <c:pt idx="2946">
                  <c:v>223920</c:v>
                </c:pt>
                <c:pt idx="2947">
                  <c:v>223750</c:v>
                </c:pt>
                <c:pt idx="2948">
                  <c:v>223885</c:v>
                </c:pt>
                <c:pt idx="2949">
                  <c:v>223885</c:v>
                </c:pt>
                <c:pt idx="2950">
                  <c:v>223790</c:v>
                </c:pt>
                <c:pt idx="2951">
                  <c:v>223790</c:v>
                </c:pt>
                <c:pt idx="2952">
                  <c:v>223860</c:v>
                </c:pt>
                <c:pt idx="2953">
                  <c:v>223865</c:v>
                </c:pt>
                <c:pt idx="2954">
                  <c:v>223810</c:v>
                </c:pt>
                <c:pt idx="2955">
                  <c:v>223820</c:v>
                </c:pt>
                <c:pt idx="2956">
                  <c:v>223815</c:v>
                </c:pt>
                <c:pt idx="2957">
                  <c:v>223920</c:v>
                </c:pt>
                <c:pt idx="2958">
                  <c:v>224015</c:v>
                </c:pt>
                <c:pt idx="2959">
                  <c:v>224015</c:v>
                </c:pt>
                <c:pt idx="2960">
                  <c:v>224015</c:v>
                </c:pt>
                <c:pt idx="2961">
                  <c:v>224155</c:v>
                </c:pt>
                <c:pt idx="2962">
                  <c:v>223995</c:v>
                </c:pt>
                <c:pt idx="2963">
                  <c:v>223995</c:v>
                </c:pt>
                <c:pt idx="2964">
                  <c:v>224160</c:v>
                </c:pt>
                <c:pt idx="2965">
                  <c:v>224110</c:v>
                </c:pt>
                <c:pt idx="2966">
                  <c:v>224110</c:v>
                </c:pt>
                <c:pt idx="2967">
                  <c:v>224110</c:v>
                </c:pt>
                <c:pt idx="2968">
                  <c:v>224110</c:v>
                </c:pt>
                <c:pt idx="2969">
                  <c:v>224055</c:v>
                </c:pt>
                <c:pt idx="2970">
                  <c:v>223950</c:v>
                </c:pt>
                <c:pt idx="2971">
                  <c:v>223950</c:v>
                </c:pt>
                <c:pt idx="2972">
                  <c:v>223950</c:v>
                </c:pt>
                <c:pt idx="2973">
                  <c:v>223950</c:v>
                </c:pt>
                <c:pt idx="2974">
                  <c:v>223950</c:v>
                </c:pt>
                <c:pt idx="2975">
                  <c:v>223895</c:v>
                </c:pt>
                <c:pt idx="2976">
                  <c:v>223885</c:v>
                </c:pt>
                <c:pt idx="2977">
                  <c:v>223860</c:v>
                </c:pt>
                <c:pt idx="2978">
                  <c:v>223815</c:v>
                </c:pt>
                <c:pt idx="2979">
                  <c:v>223970</c:v>
                </c:pt>
                <c:pt idx="2980">
                  <c:v>223880</c:v>
                </c:pt>
                <c:pt idx="2981">
                  <c:v>223895</c:v>
                </c:pt>
                <c:pt idx="2982">
                  <c:v>223815</c:v>
                </c:pt>
                <c:pt idx="2983">
                  <c:v>223815</c:v>
                </c:pt>
                <c:pt idx="2984">
                  <c:v>223665</c:v>
                </c:pt>
                <c:pt idx="2985">
                  <c:v>223600</c:v>
                </c:pt>
                <c:pt idx="2986">
                  <c:v>223320</c:v>
                </c:pt>
                <c:pt idx="2987">
                  <c:v>223190</c:v>
                </c:pt>
                <c:pt idx="2988">
                  <c:v>223120</c:v>
                </c:pt>
                <c:pt idx="2989">
                  <c:v>223125</c:v>
                </c:pt>
                <c:pt idx="2990">
                  <c:v>223125</c:v>
                </c:pt>
                <c:pt idx="2991">
                  <c:v>223155</c:v>
                </c:pt>
                <c:pt idx="2992">
                  <c:v>223070</c:v>
                </c:pt>
                <c:pt idx="2993">
                  <c:v>223070</c:v>
                </c:pt>
                <c:pt idx="2994">
                  <c:v>223125</c:v>
                </c:pt>
                <c:pt idx="2995">
                  <c:v>223490</c:v>
                </c:pt>
                <c:pt idx="2996">
                  <c:v>223175</c:v>
                </c:pt>
                <c:pt idx="2997">
                  <c:v>223175</c:v>
                </c:pt>
                <c:pt idx="2998">
                  <c:v>223300</c:v>
                </c:pt>
                <c:pt idx="2999">
                  <c:v>223400</c:v>
                </c:pt>
                <c:pt idx="3000">
                  <c:v>223400</c:v>
                </c:pt>
                <c:pt idx="3001">
                  <c:v>223400</c:v>
                </c:pt>
                <c:pt idx="3002">
                  <c:v>223480</c:v>
                </c:pt>
                <c:pt idx="3003">
                  <c:v>223815</c:v>
                </c:pt>
                <c:pt idx="3004">
                  <c:v>223775</c:v>
                </c:pt>
                <c:pt idx="3005">
                  <c:v>223845</c:v>
                </c:pt>
                <c:pt idx="3006">
                  <c:v>223805</c:v>
                </c:pt>
                <c:pt idx="3007">
                  <c:v>223695</c:v>
                </c:pt>
                <c:pt idx="3008">
                  <c:v>223615</c:v>
                </c:pt>
                <c:pt idx="3009">
                  <c:v>223550</c:v>
                </c:pt>
                <c:pt idx="3010">
                  <c:v>223680</c:v>
                </c:pt>
                <c:pt idx="3011">
                  <c:v>223645</c:v>
                </c:pt>
                <c:pt idx="3012">
                  <c:v>223780</c:v>
                </c:pt>
                <c:pt idx="3013">
                  <c:v>223780</c:v>
                </c:pt>
                <c:pt idx="3014">
                  <c:v>223770</c:v>
                </c:pt>
                <c:pt idx="3015">
                  <c:v>223730</c:v>
                </c:pt>
                <c:pt idx="3016">
                  <c:v>223750</c:v>
                </c:pt>
                <c:pt idx="3017">
                  <c:v>223750</c:v>
                </c:pt>
                <c:pt idx="3018">
                  <c:v>223785</c:v>
                </c:pt>
                <c:pt idx="3019">
                  <c:v>223790</c:v>
                </c:pt>
                <c:pt idx="3020">
                  <c:v>223665</c:v>
                </c:pt>
                <c:pt idx="3021">
                  <c:v>223645</c:v>
                </c:pt>
                <c:pt idx="3022">
                  <c:v>223555</c:v>
                </c:pt>
                <c:pt idx="3023">
                  <c:v>223450</c:v>
                </c:pt>
                <c:pt idx="3024">
                  <c:v>223455</c:v>
                </c:pt>
                <c:pt idx="3025">
                  <c:v>223425</c:v>
                </c:pt>
                <c:pt idx="3026">
                  <c:v>223420</c:v>
                </c:pt>
                <c:pt idx="3027">
                  <c:v>223520</c:v>
                </c:pt>
                <c:pt idx="3028">
                  <c:v>223515</c:v>
                </c:pt>
                <c:pt idx="3029">
                  <c:v>223465</c:v>
                </c:pt>
                <c:pt idx="3030">
                  <c:v>223425</c:v>
                </c:pt>
                <c:pt idx="3031">
                  <c:v>223315</c:v>
                </c:pt>
                <c:pt idx="3032">
                  <c:v>223315</c:v>
                </c:pt>
                <c:pt idx="3033">
                  <c:v>223315</c:v>
                </c:pt>
                <c:pt idx="3034">
                  <c:v>223160</c:v>
                </c:pt>
                <c:pt idx="3035">
                  <c:v>223220</c:v>
                </c:pt>
                <c:pt idx="3036">
                  <c:v>223020</c:v>
                </c:pt>
                <c:pt idx="3037">
                  <c:v>223340</c:v>
                </c:pt>
                <c:pt idx="3038">
                  <c:v>223445</c:v>
                </c:pt>
                <c:pt idx="3039">
                  <c:v>223235</c:v>
                </c:pt>
                <c:pt idx="3040">
                  <c:v>223255</c:v>
                </c:pt>
                <c:pt idx="3041">
                  <c:v>223265</c:v>
                </c:pt>
                <c:pt idx="3042">
                  <c:v>223220</c:v>
                </c:pt>
                <c:pt idx="3043">
                  <c:v>223180</c:v>
                </c:pt>
                <c:pt idx="3044">
                  <c:v>223275</c:v>
                </c:pt>
                <c:pt idx="3045">
                  <c:v>223220</c:v>
                </c:pt>
                <c:pt idx="3046">
                  <c:v>223215</c:v>
                </c:pt>
                <c:pt idx="3047">
                  <c:v>223175</c:v>
                </c:pt>
                <c:pt idx="3048">
                  <c:v>223200</c:v>
                </c:pt>
                <c:pt idx="3049">
                  <c:v>223170</c:v>
                </c:pt>
                <c:pt idx="3050">
                  <c:v>223175</c:v>
                </c:pt>
                <c:pt idx="3051">
                  <c:v>223170</c:v>
                </c:pt>
                <c:pt idx="3052">
                  <c:v>223145</c:v>
                </c:pt>
                <c:pt idx="3053">
                  <c:v>223150</c:v>
                </c:pt>
                <c:pt idx="3054">
                  <c:v>223175</c:v>
                </c:pt>
                <c:pt idx="3055">
                  <c:v>223540</c:v>
                </c:pt>
                <c:pt idx="3056">
                  <c:v>223690</c:v>
                </c:pt>
                <c:pt idx="3057">
                  <c:v>223765</c:v>
                </c:pt>
                <c:pt idx="3058">
                  <c:v>223760</c:v>
                </c:pt>
                <c:pt idx="3059">
                  <c:v>223720</c:v>
                </c:pt>
                <c:pt idx="3060">
                  <c:v>223725</c:v>
                </c:pt>
                <c:pt idx="3061">
                  <c:v>223585</c:v>
                </c:pt>
                <c:pt idx="3062">
                  <c:v>223855</c:v>
                </c:pt>
                <c:pt idx="3063">
                  <c:v>223935</c:v>
                </c:pt>
                <c:pt idx="3064">
                  <c:v>224210</c:v>
                </c:pt>
                <c:pt idx="3065">
                  <c:v>224080</c:v>
                </c:pt>
                <c:pt idx="3066">
                  <c:v>224135</c:v>
                </c:pt>
                <c:pt idx="3067">
                  <c:v>224470</c:v>
                </c:pt>
                <c:pt idx="3068">
                  <c:v>224470</c:v>
                </c:pt>
                <c:pt idx="3069">
                  <c:v>224470</c:v>
                </c:pt>
                <c:pt idx="3070">
                  <c:v>224690</c:v>
                </c:pt>
                <c:pt idx="3071">
                  <c:v>224885</c:v>
                </c:pt>
                <c:pt idx="3072">
                  <c:v>224675</c:v>
                </c:pt>
                <c:pt idx="3073">
                  <c:v>224480</c:v>
                </c:pt>
                <c:pt idx="3074">
                  <c:v>224440</c:v>
                </c:pt>
                <c:pt idx="3075">
                  <c:v>224695</c:v>
                </c:pt>
                <c:pt idx="3076">
                  <c:v>224595</c:v>
                </c:pt>
                <c:pt idx="3077">
                  <c:v>224380</c:v>
                </c:pt>
                <c:pt idx="3078">
                  <c:v>224495</c:v>
                </c:pt>
                <c:pt idx="3079">
                  <c:v>224465</c:v>
                </c:pt>
                <c:pt idx="3080">
                  <c:v>224465</c:v>
                </c:pt>
                <c:pt idx="3081">
                  <c:v>224645</c:v>
                </c:pt>
                <c:pt idx="3082">
                  <c:v>224630</c:v>
                </c:pt>
                <c:pt idx="3083">
                  <c:v>224535</c:v>
                </c:pt>
                <c:pt idx="3084">
                  <c:v>224520</c:v>
                </c:pt>
                <c:pt idx="3085">
                  <c:v>224520</c:v>
                </c:pt>
                <c:pt idx="3086">
                  <c:v>224505</c:v>
                </c:pt>
                <c:pt idx="3087">
                  <c:v>224580</c:v>
                </c:pt>
                <c:pt idx="3088">
                  <c:v>224595</c:v>
                </c:pt>
                <c:pt idx="3089">
                  <c:v>224630</c:v>
                </c:pt>
                <c:pt idx="3090">
                  <c:v>224880</c:v>
                </c:pt>
                <c:pt idx="3091">
                  <c:v>224775</c:v>
                </c:pt>
                <c:pt idx="3092">
                  <c:v>224995</c:v>
                </c:pt>
                <c:pt idx="3093">
                  <c:v>225000</c:v>
                </c:pt>
                <c:pt idx="3094">
                  <c:v>225005</c:v>
                </c:pt>
                <c:pt idx="3095">
                  <c:v>225040</c:v>
                </c:pt>
                <c:pt idx="3096">
                  <c:v>225040</c:v>
                </c:pt>
                <c:pt idx="3097">
                  <c:v>225030</c:v>
                </c:pt>
                <c:pt idx="3098">
                  <c:v>224995</c:v>
                </c:pt>
                <c:pt idx="3099">
                  <c:v>224995</c:v>
                </c:pt>
                <c:pt idx="3100">
                  <c:v>224750</c:v>
                </c:pt>
                <c:pt idx="3101">
                  <c:v>224665</c:v>
                </c:pt>
                <c:pt idx="3102">
                  <c:v>224595</c:v>
                </c:pt>
                <c:pt idx="3103">
                  <c:v>224610</c:v>
                </c:pt>
                <c:pt idx="3104">
                  <c:v>224610</c:v>
                </c:pt>
                <c:pt idx="3105">
                  <c:v>224610</c:v>
                </c:pt>
                <c:pt idx="3106">
                  <c:v>224540</c:v>
                </c:pt>
                <c:pt idx="3107">
                  <c:v>224565</c:v>
                </c:pt>
                <c:pt idx="3108">
                  <c:v>224385</c:v>
                </c:pt>
                <c:pt idx="3109">
                  <c:v>224575</c:v>
                </c:pt>
                <c:pt idx="3110">
                  <c:v>224740</c:v>
                </c:pt>
                <c:pt idx="3111">
                  <c:v>224965</c:v>
                </c:pt>
                <c:pt idx="3112">
                  <c:v>225040</c:v>
                </c:pt>
                <c:pt idx="3113">
                  <c:v>225035</c:v>
                </c:pt>
                <c:pt idx="3114">
                  <c:v>225035</c:v>
                </c:pt>
                <c:pt idx="3115">
                  <c:v>225040</c:v>
                </c:pt>
                <c:pt idx="3116">
                  <c:v>225040</c:v>
                </c:pt>
                <c:pt idx="3117">
                  <c:v>225040</c:v>
                </c:pt>
                <c:pt idx="3118">
                  <c:v>225040</c:v>
                </c:pt>
                <c:pt idx="3119">
                  <c:v>225040</c:v>
                </c:pt>
                <c:pt idx="3120">
                  <c:v>225040</c:v>
                </c:pt>
                <c:pt idx="3121">
                  <c:v>225040</c:v>
                </c:pt>
                <c:pt idx="3122">
                  <c:v>225600</c:v>
                </c:pt>
                <c:pt idx="3123">
                  <c:v>225600</c:v>
                </c:pt>
                <c:pt idx="3124">
                  <c:v>225130</c:v>
                </c:pt>
                <c:pt idx="3125">
                  <c:v>225155</c:v>
                </c:pt>
                <c:pt idx="3126">
                  <c:v>225160</c:v>
                </c:pt>
                <c:pt idx="3127">
                  <c:v>225060</c:v>
                </c:pt>
                <c:pt idx="3128">
                  <c:v>225190</c:v>
                </c:pt>
                <c:pt idx="3129">
                  <c:v>225045</c:v>
                </c:pt>
                <c:pt idx="3130">
                  <c:v>225045</c:v>
                </c:pt>
                <c:pt idx="3131">
                  <c:v>225045</c:v>
                </c:pt>
                <c:pt idx="3132">
                  <c:v>225085</c:v>
                </c:pt>
                <c:pt idx="3133">
                  <c:v>225085</c:v>
                </c:pt>
                <c:pt idx="3134">
                  <c:v>225600</c:v>
                </c:pt>
                <c:pt idx="3135">
                  <c:v>225600</c:v>
                </c:pt>
                <c:pt idx="3136">
                  <c:v>225155</c:v>
                </c:pt>
                <c:pt idx="3137">
                  <c:v>224910</c:v>
                </c:pt>
                <c:pt idx="3138">
                  <c:v>224890</c:v>
                </c:pt>
                <c:pt idx="3139">
                  <c:v>224875</c:v>
                </c:pt>
                <c:pt idx="3140">
                  <c:v>224875</c:v>
                </c:pt>
                <c:pt idx="3141">
                  <c:v>224875</c:v>
                </c:pt>
                <c:pt idx="3142">
                  <c:v>224875</c:v>
                </c:pt>
                <c:pt idx="3143">
                  <c:v>224680</c:v>
                </c:pt>
                <c:pt idx="3144">
                  <c:v>224585</c:v>
                </c:pt>
                <c:pt idx="3145">
                  <c:v>224585</c:v>
                </c:pt>
                <c:pt idx="3146">
                  <c:v>224640</c:v>
                </c:pt>
                <c:pt idx="3147">
                  <c:v>224700</c:v>
                </c:pt>
                <c:pt idx="3148">
                  <c:v>224700</c:v>
                </c:pt>
                <c:pt idx="3149">
                  <c:v>225005</c:v>
                </c:pt>
                <c:pt idx="3150">
                  <c:v>225095</c:v>
                </c:pt>
                <c:pt idx="3151">
                  <c:v>225095</c:v>
                </c:pt>
                <c:pt idx="3152">
                  <c:v>225100</c:v>
                </c:pt>
                <c:pt idx="3153">
                  <c:v>225570</c:v>
                </c:pt>
                <c:pt idx="3154">
                  <c:v>225570</c:v>
                </c:pt>
                <c:pt idx="3155">
                  <c:v>225270</c:v>
                </c:pt>
                <c:pt idx="3156">
                  <c:v>225270</c:v>
                </c:pt>
                <c:pt idx="3157">
                  <c:v>225270</c:v>
                </c:pt>
                <c:pt idx="3158">
                  <c:v>225270</c:v>
                </c:pt>
                <c:pt idx="3159">
                  <c:v>225270</c:v>
                </c:pt>
                <c:pt idx="3160">
                  <c:v>225270</c:v>
                </c:pt>
                <c:pt idx="3161">
                  <c:v>225270</c:v>
                </c:pt>
                <c:pt idx="3162">
                  <c:v>225270</c:v>
                </c:pt>
                <c:pt idx="3163">
                  <c:v>225270</c:v>
                </c:pt>
                <c:pt idx="3164">
                  <c:v>225270</c:v>
                </c:pt>
                <c:pt idx="3165">
                  <c:v>225270</c:v>
                </c:pt>
                <c:pt idx="3166">
                  <c:v>225270</c:v>
                </c:pt>
                <c:pt idx="3167">
                  <c:v>225270</c:v>
                </c:pt>
                <c:pt idx="3168">
                  <c:v>225270</c:v>
                </c:pt>
                <c:pt idx="3169">
                  <c:v>225270</c:v>
                </c:pt>
                <c:pt idx="3170">
                  <c:v>225270</c:v>
                </c:pt>
                <c:pt idx="3171">
                  <c:v>225270</c:v>
                </c:pt>
                <c:pt idx="3172">
                  <c:v>225270</c:v>
                </c:pt>
                <c:pt idx="3173">
                  <c:v>225270</c:v>
                </c:pt>
                <c:pt idx="3174">
                  <c:v>222180</c:v>
                </c:pt>
                <c:pt idx="3175">
                  <c:v>222250</c:v>
                </c:pt>
                <c:pt idx="3176">
                  <c:v>222230</c:v>
                </c:pt>
                <c:pt idx="3177">
                  <c:v>222150</c:v>
                </c:pt>
                <c:pt idx="3178">
                  <c:v>222070</c:v>
                </c:pt>
                <c:pt idx="3179">
                  <c:v>222070</c:v>
                </c:pt>
                <c:pt idx="3180">
                  <c:v>221875</c:v>
                </c:pt>
                <c:pt idx="3181">
                  <c:v>221920</c:v>
                </c:pt>
                <c:pt idx="3182">
                  <c:v>222105</c:v>
                </c:pt>
                <c:pt idx="3183">
                  <c:v>222105</c:v>
                </c:pt>
                <c:pt idx="3184">
                  <c:v>222200</c:v>
                </c:pt>
                <c:pt idx="3185">
                  <c:v>222055</c:v>
                </c:pt>
                <c:pt idx="3186">
                  <c:v>222055</c:v>
                </c:pt>
                <c:pt idx="3187">
                  <c:v>222100</c:v>
                </c:pt>
                <c:pt idx="3188">
                  <c:v>222100</c:v>
                </c:pt>
                <c:pt idx="3189">
                  <c:v>222100</c:v>
                </c:pt>
                <c:pt idx="3190">
                  <c:v>222100</c:v>
                </c:pt>
                <c:pt idx="3191">
                  <c:v>222100</c:v>
                </c:pt>
                <c:pt idx="3192">
                  <c:v>222270</c:v>
                </c:pt>
                <c:pt idx="3193">
                  <c:v>222330</c:v>
                </c:pt>
                <c:pt idx="3194">
                  <c:v>222445</c:v>
                </c:pt>
                <c:pt idx="3195">
                  <c:v>222445</c:v>
                </c:pt>
                <c:pt idx="3196">
                  <c:v>222445</c:v>
                </c:pt>
                <c:pt idx="3197">
                  <c:v>222445</c:v>
                </c:pt>
                <c:pt idx="3198">
                  <c:v>222445</c:v>
                </c:pt>
                <c:pt idx="3199">
                  <c:v>222365</c:v>
                </c:pt>
                <c:pt idx="3200">
                  <c:v>222390</c:v>
                </c:pt>
                <c:pt idx="3201">
                  <c:v>222445</c:v>
                </c:pt>
                <c:pt idx="3202">
                  <c:v>222550</c:v>
                </c:pt>
                <c:pt idx="3203">
                  <c:v>222460</c:v>
                </c:pt>
                <c:pt idx="3204">
                  <c:v>222495</c:v>
                </c:pt>
                <c:pt idx="3205">
                  <c:v>222495</c:v>
                </c:pt>
                <c:pt idx="3206">
                  <c:v>222495</c:v>
                </c:pt>
                <c:pt idx="3207">
                  <c:v>222140</c:v>
                </c:pt>
                <c:pt idx="3208">
                  <c:v>222140</c:v>
                </c:pt>
                <c:pt idx="3209">
                  <c:v>222195</c:v>
                </c:pt>
                <c:pt idx="3210">
                  <c:v>222360</c:v>
                </c:pt>
                <c:pt idx="3211">
                  <c:v>222445</c:v>
                </c:pt>
                <c:pt idx="3212">
                  <c:v>222340</c:v>
                </c:pt>
                <c:pt idx="3213">
                  <c:v>222475</c:v>
                </c:pt>
                <c:pt idx="3214">
                  <c:v>222565</c:v>
                </c:pt>
                <c:pt idx="3215">
                  <c:v>222590</c:v>
                </c:pt>
                <c:pt idx="3216">
                  <c:v>222485</c:v>
                </c:pt>
                <c:pt idx="3217">
                  <c:v>222590</c:v>
                </c:pt>
                <c:pt idx="3218">
                  <c:v>222590</c:v>
                </c:pt>
                <c:pt idx="3219">
                  <c:v>222590</c:v>
                </c:pt>
                <c:pt idx="3220">
                  <c:v>222590</c:v>
                </c:pt>
                <c:pt idx="3221">
                  <c:v>223065</c:v>
                </c:pt>
                <c:pt idx="3222">
                  <c:v>223035</c:v>
                </c:pt>
                <c:pt idx="3223">
                  <c:v>222890</c:v>
                </c:pt>
                <c:pt idx="3224">
                  <c:v>222890</c:v>
                </c:pt>
                <c:pt idx="3225">
                  <c:v>222890</c:v>
                </c:pt>
                <c:pt idx="3226">
                  <c:v>223130</c:v>
                </c:pt>
                <c:pt idx="3227">
                  <c:v>223260</c:v>
                </c:pt>
                <c:pt idx="3228">
                  <c:v>223260</c:v>
                </c:pt>
                <c:pt idx="3229">
                  <c:v>223260</c:v>
                </c:pt>
                <c:pt idx="3230">
                  <c:v>223260</c:v>
                </c:pt>
                <c:pt idx="3231">
                  <c:v>223455</c:v>
                </c:pt>
                <c:pt idx="3232">
                  <c:v>223495</c:v>
                </c:pt>
                <c:pt idx="3233">
                  <c:v>223610</c:v>
                </c:pt>
                <c:pt idx="3234">
                  <c:v>223535</c:v>
                </c:pt>
                <c:pt idx="3235">
                  <c:v>223425</c:v>
                </c:pt>
                <c:pt idx="3236">
                  <c:v>223425</c:v>
                </c:pt>
                <c:pt idx="3237">
                  <c:v>223425</c:v>
                </c:pt>
                <c:pt idx="3238">
                  <c:v>223425</c:v>
                </c:pt>
                <c:pt idx="3239">
                  <c:v>223355</c:v>
                </c:pt>
                <c:pt idx="3240">
                  <c:v>223070</c:v>
                </c:pt>
                <c:pt idx="3241">
                  <c:v>223185</c:v>
                </c:pt>
                <c:pt idx="3242">
                  <c:v>223185</c:v>
                </c:pt>
                <c:pt idx="3243">
                  <c:v>223480</c:v>
                </c:pt>
                <c:pt idx="3244">
                  <c:v>223165</c:v>
                </c:pt>
                <c:pt idx="3245">
                  <c:v>223385</c:v>
                </c:pt>
                <c:pt idx="3246">
                  <c:v>223385</c:v>
                </c:pt>
                <c:pt idx="3247">
                  <c:v>223185</c:v>
                </c:pt>
                <c:pt idx="3248">
                  <c:v>222980</c:v>
                </c:pt>
                <c:pt idx="3249">
                  <c:v>222805</c:v>
                </c:pt>
                <c:pt idx="3250">
                  <c:v>222805</c:v>
                </c:pt>
                <c:pt idx="3251">
                  <c:v>222915</c:v>
                </c:pt>
                <c:pt idx="3252">
                  <c:v>222815</c:v>
                </c:pt>
                <c:pt idx="3253">
                  <c:v>222735</c:v>
                </c:pt>
                <c:pt idx="3254">
                  <c:v>222880</c:v>
                </c:pt>
                <c:pt idx="3255">
                  <c:v>222825</c:v>
                </c:pt>
                <c:pt idx="3256">
                  <c:v>222785</c:v>
                </c:pt>
                <c:pt idx="3257">
                  <c:v>222885</c:v>
                </c:pt>
                <c:pt idx="3258">
                  <c:v>223050</c:v>
                </c:pt>
                <c:pt idx="3259">
                  <c:v>223010</c:v>
                </c:pt>
                <c:pt idx="3260">
                  <c:v>223115</c:v>
                </c:pt>
                <c:pt idx="3261">
                  <c:v>223205</c:v>
                </c:pt>
                <c:pt idx="3262">
                  <c:v>223205</c:v>
                </c:pt>
                <c:pt idx="3263">
                  <c:v>222915</c:v>
                </c:pt>
                <c:pt idx="3264">
                  <c:v>222910</c:v>
                </c:pt>
                <c:pt idx="3265">
                  <c:v>222910</c:v>
                </c:pt>
                <c:pt idx="3266">
                  <c:v>222990</c:v>
                </c:pt>
                <c:pt idx="3267">
                  <c:v>223215</c:v>
                </c:pt>
                <c:pt idx="3268">
                  <c:v>223225</c:v>
                </c:pt>
                <c:pt idx="3269">
                  <c:v>223175</c:v>
                </c:pt>
                <c:pt idx="3270">
                  <c:v>223225</c:v>
                </c:pt>
                <c:pt idx="3271">
                  <c:v>223180</c:v>
                </c:pt>
                <c:pt idx="3272">
                  <c:v>223285</c:v>
                </c:pt>
                <c:pt idx="3273">
                  <c:v>223190</c:v>
                </c:pt>
                <c:pt idx="3274">
                  <c:v>223065</c:v>
                </c:pt>
                <c:pt idx="3275">
                  <c:v>223355</c:v>
                </c:pt>
                <c:pt idx="3276">
                  <c:v>223385</c:v>
                </c:pt>
                <c:pt idx="3277">
                  <c:v>223385</c:v>
                </c:pt>
                <c:pt idx="3278">
                  <c:v>223385</c:v>
                </c:pt>
                <c:pt idx="3279">
                  <c:v>223370</c:v>
                </c:pt>
                <c:pt idx="3280">
                  <c:v>223375</c:v>
                </c:pt>
                <c:pt idx="3281">
                  <c:v>223155</c:v>
                </c:pt>
                <c:pt idx="3282">
                  <c:v>223230</c:v>
                </c:pt>
                <c:pt idx="3283">
                  <c:v>223045</c:v>
                </c:pt>
                <c:pt idx="3284">
                  <c:v>223005</c:v>
                </c:pt>
                <c:pt idx="3285">
                  <c:v>223205</c:v>
                </c:pt>
                <c:pt idx="3286">
                  <c:v>223000</c:v>
                </c:pt>
                <c:pt idx="3287">
                  <c:v>223210</c:v>
                </c:pt>
                <c:pt idx="3288">
                  <c:v>223300</c:v>
                </c:pt>
                <c:pt idx="3289">
                  <c:v>223370</c:v>
                </c:pt>
                <c:pt idx="3290">
                  <c:v>223365</c:v>
                </c:pt>
                <c:pt idx="3291">
                  <c:v>223365</c:v>
                </c:pt>
                <c:pt idx="3292">
                  <c:v>223360</c:v>
                </c:pt>
                <c:pt idx="3293">
                  <c:v>223300</c:v>
                </c:pt>
                <c:pt idx="3294">
                  <c:v>223445</c:v>
                </c:pt>
                <c:pt idx="3295">
                  <c:v>223400</c:v>
                </c:pt>
                <c:pt idx="3296">
                  <c:v>223405</c:v>
                </c:pt>
                <c:pt idx="3297">
                  <c:v>223370</c:v>
                </c:pt>
                <c:pt idx="3298">
                  <c:v>223370</c:v>
                </c:pt>
                <c:pt idx="3299">
                  <c:v>223405</c:v>
                </c:pt>
                <c:pt idx="3300">
                  <c:v>223425</c:v>
                </c:pt>
                <c:pt idx="3301">
                  <c:v>223425</c:v>
                </c:pt>
                <c:pt idx="3302">
                  <c:v>223425</c:v>
                </c:pt>
                <c:pt idx="3303">
                  <c:v>223505</c:v>
                </c:pt>
                <c:pt idx="3304">
                  <c:v>223505</c:v>
                </c:pt>
                <c:pt idx="3305">
                  <c:v>223570</c:v>
                </c:pt>
                <c:pt idx="3306">
                  <c:v>224020</c:v>
                </c:pt>
                <c:pt idx="3307">
                  <c:v>223840</c:v>
                </c:pt>
                <c:pt idx="3308">
                  <c:v>224155</c:v>
                </c:pt>
                <c:pt idx="3309">
                  <c:v>223880</c:v>
                </c:pt>
                <c:pt idx="3310">
                  <c:v>223905</c:v>
                </c:pt>
                <c:pt idx="3311">
                  <c:v>224125</c:v>
                </c:pt>
                <c:pt idx="3312">
                  <c:v>224250</c:v>
                </c:pt>
                <c:pt idx="3313">
                  <c:v>224135</c:v>
                </c:pt>
                <c:pt idx="3314">
                  <c:v>224195</c:v>
                </c:pt>
                <c:pt idx="3315">
                  <c:v>224270</c:v>
                </c:pt>
                <c:pt idx="3316">
                  <c:v>224340</c:v>
                </c:pt>
                <c:pt idx="3317">
                  <c:v>224225</c:v>
                </c:pt>
                <c:pt idx="3318">
                  <c:v>224315</c:v>
                </c:pt>
                <c:pt idx="3319">
                  <c:v>224115</c:v>
                </c:pt>
                <c:pt idx="3320">
                  <c:v>224140</c:v>
                </c:pt>
                <c:pt idx="3321">
                  <c:v>224140</c:v>
                </c:pt>
                <c:pt idx="3322">
                  <c:v>224140</c:v>
                </c:pt>
                <c:pt idx="3323">
                  <c:v>224170</c:v>
                </c:pt>
                <c:pt idx="3324">
                  <c:v>224170</c:v>
                </c:pt>
                <c:pt idx="3325">
                  <c:v>224360</c:v>
                </c:pt>
                <c:pt idx="3326">
                  <c:v>224365</c:v>
                </c:pt>
                <c:pt idx="3327">
                  <c:v>224280</c:v>
                </c:pt>
                <c:pt idx="3328">
                  <c:v>224275</c:v>
                </c:pt>
                <c:pt idx="3329">
                  <c:v>224275</c:v>
                </c:pt>
                <c:pt idx="3330">
                  <c:v>224240</c:v>
                </c:pt>
                <c:pt idx="3331">
                  <c:v>224160</c:v>
                </c:pt>
                <c:pt idx="3332">
                  <c:v>224190</c:v>
                </c:pt>
                <c:pt idx="3333">
                  <c:v>224340</c:v>
                </c:pt>
                <c:pt idx="3334">
                  <c:v>224235</c:v>
                </c:pt>
                <c:pt idx="3335">
                  <c:v>224205</c:v>
                </c:pt>
                <c:pt idx="3336">
                  <c:v>224205</c:v>
                </c:pt>
                <c:pt idx="3337">
                  <c:v>224205</c:v>
                </c:pt>
                <c:pt idx="3338">
                  <c:v>224065</c:v>
                </c:pt>
                <c:pt idx="3339">
                  <c:v>223970</c:v>
                </c:pt>
                <c:pt idx="3340">
                  <c:v>223920</c:v>
                </c:pt>
                <c:pt idx="3341">
                  <c:v>223855</c:v>
                </c:pt>
                <c:pt idx="3342">
                  <c:v>223945</c:v>
                </c:pt>
                <c:pt idx="3343">
                  <c:v>223935</c:v>
                </c:pt>
                <c:pt idx="3344">
                  <c:v>223740</c:v>
                </c:pt>
                <c:pt idx="3345">
                  <c:v>223655</c:v>
                </c:pt>
                <c:pt idx="3346">
                  <c:v>223655</c:v>
                </c:pt>
                <c:pt idx="3347">
                  <c:v>223680</c:v>
                </c:pt>
                <c:pt idx="3348">
                  <c:v>223720</c:v>
                </c:pt>
                <c:pt idx="3349">
                  <c:v>223830</c:v>
                </c:pt>
                <c:pt idx="3350">
                  <c:v>223765</c:v>
                </c:pt>
                <c:pt idx="3351">
                  <c:v>223775</c:v>
                </c:pt>
                <c:pt idx="3352">
                  <c:v>223685</c:v>
                </c:pt>
                <c:pt idx="3353">
                  <c:v>223820</c:v>
                </c:pt>
                <c:pt idx="3354">
                  <c:v>223875</c:v>
                </c:pt>
                <c:pt idx="3355">
                  <c:v>223930</c:v>
                </c:pt>
                <c:pt idx="3356">
                  <c:v>224030</c:v>
                </c:pt>
                <c:pt idx="3357">
                  <c:v>223915</c:v>
                </c:pt>
                <c:pt idx="3358">
                  <c:v>224015</c:v>
                </c:pt>
                <c:pt idx="3359">
                  <c:v>224155</c:v>
                </c:pt>
                <c:pt idx="3360">
                  <c:v>224140</c:v>
                </c:pt>
                <c:pt idx="3361">
                  <c:v>224145</c:v>
                </c:pt>
                <c:pt idx="3362">
                  <c:v>224360</c:v>
                </c:pt>
                <c:pt idx="3363">
                  <c:v>225355</c:v>
                </c:pt>
                <c:pt idx="3364">
                  <c:v>225435</c:v>
                </c:pt>
                <c:pt idx="3365">
                  <c:v>224830</c:v>
                </c:pt>
                <c:pt idx="3366">
                  <c:v>224830</c:v>
                </c:pt>
                <c:pt idx="3367">
                  <c:v>224875</c:v>
                </c:pt>
                <c:pt idx="3368">
                  <c:v>224870</c:v>
                </c:pt>
                <c:pt idx="3369">
                  <c:v>225450</c:v>
                </c:pt>
                <c:pt idx="3370">
                  <c:v>225595</c:v>
                </c:pt>
                <c:pt idx="3371">
                  <c:v>225595</c:v>
                </c:pt>
                <c:pt idx="3372">
                  <c:v>225595</c:v>
                </c:pt>
                <c:pt idx="3373">
                  <c:v>225615</c:v>
                </c:pt>
                <c:pt idx="3374">
                  <c:v>225560</c:v>
                </c:pt>
                <c:pt idx="3375">
                  <c:v>225170</c:v>
                </c:pt>
                <c:pt idx="3376">
                  <c:v>225135</c:v>
                </c:pt>
                <c:pt idx="3377">
                  <c:v>225220</c:v>
                </c:pt>
                <c:pt idx="3378">
                  <c:v>225035</c:v>
                </c:pt>
                <c:pt idx="3379">
                  <c:v>225035</c:v>
                </c:pt>
                <c:pt idx="3380">
                  <c:v>225050</c:v>
                </c:pt>
                <c:pt idx="3381">
                  <c:v>225640</c:v>
                </c:pt>
                <c:pt idx="3382">
                  <c:v>224925</c:v>
                </c:pt>
                <c:pt idx="3383">
                  <c:v>224925</c:v>
                </c:pt>
                <c:pt idx="3384">
                  <c:v>224925</c:v>
                </c:pt>
                <c:pt idx="3385">
                  <c:v>224925</c:v>
                </c:pt>
                <c:pt idx="3386">
                  <c:v>225025</c:v>
                </c:pt>
                <c:pt idx="3387">
                  <c:v>225020</c:v>
                </c:pt>
                <c:pt idx="3388">
                  <c:v>225020</c:v>
                </c:pt>
                <c:pt idx="3389">
                  <c:v>225080</c:v>
                </c:pt>
                <c:pt idx="3390">
                  <c:v>225085</c:v>
                </c:pt>
                <c:pt idx="3391">
                  <c:v>225085</c:v>
                </c:pt>
                <c:pt idx="3392">
                  <c:v>225085</c:v>
                </c:pt>
                <c:pt idx="3393">
                  <c:v>225080</c:v>
                </c:pt>
                <c:pt idx="3394">
                  <c:v>225080</c:v>
                </c:pt>
                <c:pt idx="3395">
                  <c:v>225135</c:v>
                </c:pt>
                <c:pt idx="3396">
                  <c:v>225135</c:v>
                </c:pt>
                <c:pt idx="3397">
                  <c:v>225045</c:v>
                </c:pt>
                <c:pt idx="3398">
                  <c:v>225015</c:v>
                </c:pt>
                <c:pt idx="3399">
                  <c:v>225015</c:v>
                </c:pt>
                <c:pt idx="3400">
                  <c:v>225040</c:v>
                </c:pt>
                <c:pt idx="3401">
                  <c:v>225080</c:v>
                </c:pt>
                <c:pt idx="3402">
                  <c:v>225055</c:v>
                </c:pt>
                <c:pt idx="3403">
                  <c:v>225020</c:v>
                </c:pt>
                <c:pt idx="3404">
                  <c:v>224940</c:v>
                </c:pt>
                <c:pt idx="3405">
                  <c:v>225060</c:v>
                </c:pt>
                <c:pt idx="3406">
                  <c:v>225270</c:v>
                </c:pt>
                <c:pt idx="3407">
                  <c:v>225275</c:v>
                </c:pt>
                <c:pt idx="3408">
                  <c:v>225295</c:v>
                </c:pt>
                <c:pt idx="3409">
                  <c:v>225340</c:v>
                </c:pt>
                <c:pt idx="3410">
                  <c:v>225340</c:v>
                </c:pt>
                <c:pt idx="3411">
                  <c:v>225335</c:v>
                </c:pt>
                <c:pt idx="3412">
                  <c:v>225325</c:v>
                </c:pt>
                <c:pt idx="3413">
                  <c:v>225380</c:v>
                </c:pt>
                <c:pt idx="3414">
                  <c:v>225380</c:v>
                </c:pt>
                <c:pt idx="3415">
                  <c:v>225380</c:v>
                </c:pt>
                <c:pt idx="3416">
                  <c:v>225380</c:v>
                </c:pt>
                <c:pt idx="3417">
                  <c:v>225740</c:v>
                </c:pt>
                <c:pt idx="3418">
                  <c:v>225790</c:v>
                </c:pt>
                <c:pt idx="3419">
                  <c:v>225850</c:v>
                </c:pt>
                <c:pt idx="3420">
                  <c:v>226020</c:v>
                </c:pt>
                <c:pt idx="3421">
                  <c:v>225975</c:v>
                </c:pt>
                <c:pt idx="3422">
                  <c:v>225980</c:v>
                </c:pt>
                <c:pt idx="3423">
                  <c:v>225980</c:v>
                </c:pt>
                <c:pt idx="3424">
                  <c:v>226015</c:v>
                </c:pt>
                <c:pt idx="3425">
                  <c:v>226015</c:v>
                </c:pt>
                <c:pt idx="3426">
                  <c:v>225980</c:v>
                </c:pt>
                <c:pt idx="3427">
                  <c:v>225980</c:v>
                </c:pt>
                <c:pt idx="3428">
                  <c:v>225980</c:v>
                </c:pt>
                <c:pt idx="3429">
                  <c:v>225980</c:v>
                </c:pt>
                <c:pt idx="3430">
                  <c:v>225875</c:v>
                </c:pt>
                <c:pt idx="3431">
                  <c:v>225830</c:v>
                </c:pt>
                <c:pt idx="3432">
                  <c:v>225830</c:v>
                </c:pt>
                <c:pt idx="3433">
                  <c:v>225885</c:v>
                </c:pt>
                <c:pt idx="3434">
                  <c:v>225885</c:v>
                </c:pt>
                <c:pt idx="3435">
                  <c:v>225885</c:v>
                </c:pt>
                <c:pt idx="3436">
                  <c:v>225885</c:v>
                </c:pt>
                <c:pt idx="3437">
                  <c:v>225940</c:v>
                </c:pt>
                <c:pt idx="3438">
                  <c:v>225940</c:v>
                </c:pt>
                <c:pt idx="3439">
                  <c:v>225915</c:v>
                </c:pt>
                <c:pt idx="3440">
                  <c:v>225750</c:v>
                </c:pt>
                <c:pt idx="3441">
                  <c:v>225785</c:v>
                </c:pt>
                <c:pt idx="3442">
                  <c:v>225785</c:v>
                </c:pt>
                <c:pt idx="3443">
                  <c:v>225785</c:v>
                </c:pt>
                <c:pt idx="3444">
                  <c:v>225595</c:v>
                </c:pt>
                <c:pt idx="3445">
                  <c:v>226055</c:v>
                </c:pt>
                <c:pt idx="3446">
                  <c:v>226115</c:v>
                </c:pt>
                <c:pt idx="3447">
                  <c:v>226115</c:v>
                </c:pt>
                <c:pt idx="3448">
                  <c:v>226115</c:v>
                </c:pt>
                <c:pt idx="3449">
                  <c:v>226010</c:v>
                </c:pt>
                <c:pt idx="3450">
                  <c:v>226075</c:v>
                </c:pt>
                <c:pt idx="3451">
                  <c:v>225960</c:v>
                </c:pt>
                <c:pt idx="3452">
                  <c:v>226010</c:v>
                </c:pt>
                <c:pt idx="3453">
                  <c:v>226005</c:v>
                </c:pt>
                <c:pt idx="3454">
                  <c:v>226005</c:v>
                </c:pt>
                <c:pt idx="3455">
                  <c:v>226115</c:v>
                </c:pt>
                <c:pt idx="3456">
                  <c:v>226210</c:v>
                </c:pt>
                <c:pt idx="3457">
                  <c:v>225870</c:v>
                </c:pt>
                <c:pt idx="3458">
                  <c:v>225895</c:v>
                </c:pt>
                <c:pt idx="3459">
                  <c:v>225895</c:v>
                </c:pt>
                <c:pt idx="3460">
                  <c:v>225890</c:v>
                </c:pt>
                <c:pt idx="3461">
                  <c:v>225835</c:v>
                </c:pt>
                <c:pt idx="3462">
                  <c:v>225795</c:v>
                </c:pt>
                <c:pt idx="3463">
                  <c:v>225960</c:v>
                </c:pt>
                <c:pt idx="3464">
                  <c:v>226180</c:v>
                </c:pt>
                <c:pt idx="3465">
                  <c:v>226180</c:v>
                </c:pt>
                <c:pt idx="3466">
                  <c:v>226205</c:v>
                </c:pt>
                <c:pt idx="3467">
                  <c:v>226210</c:v>
                </c:pt>
                <c:pt idx="3468">
                  <c:v>226210</c:v>
                </c:pt>
                <c:pt idx="3469">
                  <c:v>226270</c:v>
                </c:pt>
                <c:pt idx="3470">
                  <c:v>226435</c:v>
                </c:pt>
                <c:pt idx="3471">
                  <c:v>226435</c:v>
                </c:pt>
                <c:pt idx="3472">
                  <c:v>226390</c:v>
                </c:pt>
                <c:pt idx="3473">
                  <c:v>226215</c:v>
                </c:pt>
                <c:pt idx="3474">
                  <c:v>226450</c:v>
                </c:pt>
                <c:pt idx="3475">
                  <c:v>226350</c:v>
                </c:pt>
                <c:pt idx="3476">
                  <c:v>226235</c:v>
                </c:pt>
                <c:pt idx="3477">
                  <c:v>226175</c:v>
                </c:pt>
                <c:pt idx="3478">
                  <c:v>226175</c:v>
                </c:pt>
                <c:pt idx="3479">
                  <c:v>226175</c:v>
                </c:pt>
                <c:pt idx="3480">
                  <c:v>226145</c:v>
                </c:pt>
                <c:pt idx="3481">
                  <c:v>226035</c:v>
                </c:pt>
                <c:pt idx="3482">
                  <c:v>226020</c:v>
                </c:pt>
                <c:pt idx="3483">
                  <c:v>226020</c:v>
                </c:pt>
                <c:pt idx="3484">
                  <c:v>225950</c:v>
                </c:pt>
                <c:pt idx="3485">
                  <c:v>225900</c:v>
                </c:pt>
                <c:pt idx="3486">
                  <c:v>225950</c:v>
                </c:pt>
                <c:pt idx="3487">
                  <c:v>226005</c:v>
                </c:pt>
                <c:pt idx="3488">
                  <c:v>226075</c:v>
                </c:pt>
                <c:pt idx="3489">
                  <c:v>225900</c:v>
                </c:pt>
                <c:pt idx="3490">
                  <c:v>226065</c:v>
                </c:pt>
                <c:pt idx="3491">
                  <c:v>226130</c:v>
                </c:pt>
                <c:pt idx="3492">
                  <c:v>226000</c:v>
                </c:pt>
                <c:pt idx="3493">
                  <c:v>226065</c:v>
                </c:pt>
                <c:pt idx="3494">
                  <c:v>226065</c:v>
                </c:pt>
                <c:pt idx="3495">
                  <c:v>226170</c:v>
                </c:pt>
                <c:pt idx="3496">
                  <c:v>226090</c:v>
                </c:pt>
                <c:pt idx="3497">
                  <c:v>226090</c:v>
                </c:pt>
                <c:pt idx="3498">
                  <c:v>226170</c:v>
                </c:pt>
                <c:pt idx="3499">
                  <c:v>226170</c:v>
                </c:pt>
                <c:pt idx="3500">
                  <c:v>226170</c:v>
                </c:pt>
                <c:pt idx="3501">
                  <c:v>226170</c:v>
                </c:pt>
                <c:pt idx="3502">
                  <c:v>226415</c:v>
                </c:pt>
                <c:pt idx="3503">
                  <c:v>226470</c:v>
                </c:pt>
                <c:pt idx="3504">
                  <c:v>226500</c:v>
                </c:pt>
                <c:pt idx="3505">
                  <c:v>226495</c:v>
                </c:pt>
                <c:pt idx="3506">
                  <c:v>226305</c:v>
                </c:pt>
                <c:pt idx="3507">
                  <c:v>226290</c:v>
                </c:pt>
                <c:pt idx="3508">
                  <c:v>226255</c:v>
                </c:pt>
                <c:pt idx="3509">
                  <c:v>226145</c:v>
                </c:pt>
                <c:pt idx="3510">
                  <c:v>226265</c:v>
                </c:pt>
                <c:pt idx="3511">
                  <c:v>226265</c:v>
                </c:pt>
                <c:pt idx="3512">
                  <c:v>226105</c:v>
                </c:pt>
                <c:pt idx="3513">
                  <c:v>226095</c:v>
                </c:pt>
                <c:pt idx="3514">
                  <c:v>226095</c:v>
                </c:pt>
                <c:pt idx="3515">
                  <c:v>226095</c:v>
                </c:pt>
                <c:pt idx="3516">
                  <c:v>226255</c:v>
                </c:pt>
                <c:pt idx="3517">
                  <c:v>226255</c:v>
                </c:pt>
                <c:pt idx="3518">
                  <c:v>226695</c:v>
                </c:pt>
                <c:pt idx="3519">
                  <c:v>226805</c:v>
                </c:pt>
                <c:pt idx="3520">
                  <c:v>225965</c:v>
                </c:pt>
                <c:pt idx="3521">
                  <c:v>225925</c:v>
                </c:pt>
                <c:pt idx="3522">
                  <c:v>226130</c:v>
                </c:pt>
                <c:pt idx="3523">
                  <c:v>225910</c:v>
                </c:pt>
                <c:pt idx="3524">
                  <c:v>225760</c:v>
                </c:pt>
                <c:pt idx="3525">
                  <c:v>226510</c:v>
                </c:pt>
                <c:pt idx="3526">
                  <c:v>226455</c:v>
                </c:pt>
                <c:pt idx="3527">
                  <c:v>225585</c:v>
                </c:pt>
                <c:pt idx="3528">
                  <c:v>225595</c:v>
                </c:pt>
                <c:pt idx="3529">
                  <c:v>225595</c:v>
                </c:pt>
                <c:pt idx="3530">
                  <c:v>225595</c:v>
                </c:pt>
                <c:pt idx="3531">
                  <c:v>226335</c:v>
                </c:pt>
                <c:pt idx="3532">
                  <c:v>226305</c:v>
                </c:pt>
                <c:pt idx="3533">
                  <c:v>226305</c:v>
                </c:pt>
                <c:pt idx="3534">
                  <c:v>226305</c:v>
                </c:pt>
                <c:pt idx="3535">
                  <c:v>226875</c:v>
                </c:pt>
                <c:pt idx="3536">
                  <c:v>226875</c:v>
                </c:pt>
                <c:pt idx="3537">
                  <c:v>226885</c:v>
                </c:pt>
                <c:pt idx="3538">
                  <c:v>226980</c:v>
                </c:pt>
                <c:pt idx="3539">
                  <c:v>226130</c:v>
                </c:pt>
                <c:pt idx="3540">
                  <c:v>226080</c:v>
                </c:pt>
                <c:pt idx="3541">
                  <c:v>226085</c:v>
                </c:pt>
                <c:pt idx="3542">
                  <c:v>226065</c:v>
                </c:pt>
                <c:pt idx="3543">
                  <c:v>226065</c:v>
                </c:pt>
                <c:pt idx="3544">
                  <c:v>226065</c:v>
                </c:pt>
                <c:pt idx="3545">
                  <c:v>226000</c:v>
                </c:pt>
                <c:pt idx="3546">
                  <c:v>226000</c:v>
                </c:pt>
                <c:pt idx="3547">
                  <c:v>226000</c:v>
                </c:pt>
                <c:pt idx="3548">
                  <c:v>226000</c:v>
                </c:pt>
                <c:pt idx="3549">
                  <c:v>227120</c:v>
                </c:pt>
                <c:pt idx="3550">
                  <c:v>227120</c:v>
                </c:pt>
                <c:pt idx="3551">
                  <c:v>226335</c:v>
                </c:pt>
                <c:pt idx="3552">
                  <c:v>226215</c:v>
                </c:pt>
                <c:pt idx="3553">
                  <c:v>226305</c:v>
                </c:pt>
                <c:pt idx="3554">
                  <c:v>226305</c:v>
                </c:pt>
                <c:pt idx="3555">
                  <c:v>226100</c:v>
                </c:pt>
                <c:pt idx="3556">
                  <c:v>226100</c:v>
                </c:pt>
                <c:pt idx="3557">
                  <c:v>226155</c:v>
                </c:pt>
                <c:pt idx="3558">
                  <c:v>226155</c:v>
                </c:pt>
                <c:pt idx="3559">
                  <c:v>226210</c:v>
                </c:pt>
                <c:pt idx="3560">
                  <c:v>226135</c:v>
                </c:pt>
                <c:pt idx="3561">
                  <c:v>225995</c:v>
                </c:pt>
                <c:pt idx="3562">
                  <c:v>226050</c:v>
                </c:pt>
                <c:pt idx="3563">
                  <c:v>226010</c:v>
                </c:pt>
                <c:pt idx="3564">
                  <c:v>226085</c:v>
                </c:pt>
                <c:pt idx="3565">
                  <c:v>226080</c:v>
                </c:pt>
                <c:pt idx="3566">
                  <c:v>226080</c:v>
                </c:pt>
                <c:pt idx="3567">
                  <c:v>226080</c:v>
                </c:pt>
                <c:pt idx="3568">
                  <c:v>225940</c:v>
                </c:pt>
                <c:pt idx="3569">
                  <c:v>225915</c:v>
                </c:pt>
                <c:pt idx="3570">
                  <c:v>225955</c:v>
                </c:pt>
                <c:pt idx="3571">
                  <c:v>226050</c:v>
                </c:pt>
                <c:pt idx="3572">
                  <c:v>226050</c:v>
                </c:pt>
                <c:pt idx="3573">
                  <c:v>225840</c:v>
                </c:pt>
                <c:pt idx="3574">
                  <c:v>225960</c:v>
                </c:pt>
                <c:pt idx="3575">
                  <c:v>226240</c:v>
                </c:pt>
                <c:pt idx="3576">
                  <c:v>226155</c:v>
                </c:pt>
                <c:pt idx="3577">
                  <c:v>226155</c:v>
                </c:pt>
                <c:pt idx="3578">
                  <c:v>225900</c:v>
                </c:pt>
                <c:pt idx="3579">
                  <c:v>225900</c:v>
                </c:pt>
                <c:pt idx="3580">
                  <c:v>226190</c:v>
                </c:pt>
                <c:pt idx="3581">
                  <c:v>226190</c:v>
                </c:pt>
                <c:pt idx="3582">
                  <c:v>226190</c:v>
                </c:pt>
                <c:pt idx="3583">
                  <c:v>226190</c:v>
                </c:pt>
                <c:pt idx="3584">
                  <c:v>226485</c:v>
                </c:pt>
                <c:pt idx="3585">
                  <c:v>226505</c:v>
                </c:pt>
                <c:pt idx="3586">
                  <c:v>226505</c:v>
                </c:pt>
                <c:pt idx="3587">
                  <c:v>226505</c:v>
                </c:pt>
                <c:pt idx="3588">
                  <c:v>226505</c:v>
                </c:pt>
                <c:pt idx="3589">
                  <c:v>226505</c:v>
                </c:pt>
                <c:pt idx="3590">
                  <c:v>226505</c:v>
                </c:pt>
                <c:pt idx="3591">
                  <c:v>226505</c:v>
                </c:pt>
                <c:pt idx="3592">
                  <c:v>226505</c:v>
                </c:pt>
                <c:pt idx="3593">
                  <c:v>226505</c:v>
                </c:pt>
                <c:pt idx="3594">
                  <c:v>225590</c:v>
                </c:pt>
                <c:pt idx="3595">
                  <c:v>225620</c:v>
                </c:pt>
                <c:pt idx="3596">
                  <c:v>226940</c:v>
                </c:pt>
                <c:pt idx="3597">
                  <c:v>225460</c:v>
                </c:pt>
                <c:pt idx="3598">
                  <c:v>225415</c:v>
                </c:pt>
                <c:pt idx="3599">
                  <c:v>225485</c:v>
                </c:pt>
                <c:pt idx="3600">
                  <c:v>225505</c:v>
                </c:pt>
                <c:pt idx="3601">
                  <c:v>225505</c:v>
                </c:pt>
                <c:pt idx="3602">
                  <c:v>225505</c:v>
                </c:pt>
                <c:pt idx="3603">
                  <c:v>225530</c:v>
                </c:pt>
                <c:pt idx="3604">
                  <c:v>226905</c:v>
                </c:pt>
                <c:pt idx="3605">
                  <c:v>225460</c:v>
                </c:pt>
                <c:pt idx="3606">
                  <c:v>227075</c:v>
                </c:pt>
                <c:pt idx="3607">
                  <c:v>227480</c:v>
                </c:pt>
              </c:numCache>
            </c:numRef>
          </c:val>
        </c:ser>
        <c:ser>
          <c:idx val="1"/>
          <c:order val="1"/>
          <c:tx>
            <c:v>Короткий фьючерс</c:v>
          </c:tx>
          <c:spPr>
            <a:ln w="12700"/>
          </c:spPr>
          <c:marker>
            <c:symbol val="none"/>
          </c:marker>
          <c:val>
            <c:numRef>
              <c:f>Лист2!$G$2:$G$3609</c:f>
              <c:numCache>
                <c:formatCode>General</c:formatCode>
                <c:ptCount val="3608"/>
                <c:pt idx="0">
                  <c:v>221150</c:v>
                </c:pt>
                <c:pt idx="1">
                  <c:v>223410</c:v>
                </c:pt>
                <c:pt idx="2">
                  <c:v>223485</c:v>
                </c:pt>
                <c:pt idx="3">
                  <c:v>223500</c:v>
                </c:pt>
                <c:pt idx="4">
                  <c:v>223195</c:v>
                </c:pt>
                <c:pt idx="5">
                  <c:v>223140</c:v>
                </c:pt>
                <c:pt idx="6">
                  <c:v>223180</c:v>
                </c:pt>
                <c:pt idx="7">
                  <c:v>223155</c:v>
                </c:pt>
                <c:pt idx="8">
                  <c:v>223210</c:v>
                </c:pt>
                <c:pt idx="9">
                  <c:v>223205</c:v>
                </c:pt>
                <c:pt idx="10">
                  <c:v>223380</c:v>
                </c:pt>
                <c:pt idx="11">
                  <c:v>223375</c:v>
                </c:pt>
                <c:pt idx="12">
                  <c:v>223255</c:v>
                </c:pt>
                <c:pt idx="13">
                  <c:v>222915</c:v>
                </c:pt>
                <c:pt idx="14">
                  <c:v>222915</c:v>
                </c:pt>
                <c:pt idx="15">
                  <c:v>222920</c:v>
                </c:pt>
                <c:pt idx="16">
                  <c:v>222885</c:v>
                </c:pt>
                <c:pt idx="17">
                  <c:v>222885</c:v>
                </c:pt>
                <c:pt idx="18">
                  <c:v>222885</c:v>
                </c:pt>
                <c:pt idx="19">
                  <c:v>222885</c:v>
                </c:pt>
                <c:pt idx="20">
                  <c:v>222850</c:v>
                </c:pt>
                <c:pt idx="21">
                  <c:v>222950</c:v>
                </c:pt>
                <c:pt idx="22">
                  <c:v>222930</c:v>
                </c:pt>
                <c:pt idx="23">
                  <c:v>222940</c:v>
                </c:pt>
                <c:pt idx="24">
                  <c:v>222940</c:v>
                </c:pt>
                <c:pt idx="25">
                  <c:v>223020</c:v>
                </c:pt>
                <c:pt idx="26">
                  <c:v>222845</c:v>
                </c:pt>
                <c:pt idx="27">
                  <c:v>222895</c:v>
                </c:pt>
                <c:pt idx="28">
                  <c:v>222850</c:v>
                </c:pt>
                <c:pt idx="29">
                  <c:v>222945</c:v>
                </c:pt>
                <c:pt idx="30">
                  <c:v>223045</c:v>
                </c:pt>
                <c:pt idx="31">
                  <c:v>223035</c:v>
                </c:pt>
                <c:pt idx="32">
                  <c:v>223025</c:v>
                </c:pt>
                <c:pt idx="33">
                  <c:v>222935</c:v>
                </c:pt>
                <c:pt idx="34">
                  <c:v>222870</c:v>
                </c:pt>
                <c:pt idx="35">
                  <c:v>222880</c:v>
                </c:pt>
                <c:pt idx="36">
                  <c:v>222905</c:v>
                </c:pt>
                <c:pt idx="37">
                  <c:v>222915</c:v>
                </c:pt>
                <c:pt idx="38">
                  <c:v>222835</c:v>
                </c:pt>
                <c:pt idx="39">
                  <c:v>222875</c:v>
                </c:pt>
                <c:pt idx="40">
                  <c:v>222770</c:v>
                </c:pt>
                <c:pt idx="41">
                  <c:v>222865</c:v>
                </c:pt>
                <c:pt idx="42">
                  <c:v>222845</c:v>
                </c:pt>
                <c:pt idx="43">
                  <c:v>222850</c:v>
                </c:pt>
                <c:pt idx="44">
                  <c:v>222900</c:v>
                </c:pt>
                <c:pt idx="45">
                  <c:v>223000</c:v>
                </c:pt>
                <c:pt idx="46">
                  <c:v>222890</c:v>
                </c:pt>
                <c:pt idx="47">
                  <c:v>222795</c:v>
                </c:pt>
                <c:pt idx="48">
                  <c:v>222860</c:v>
                </c:pt>
                <c:pt idx="49">
                  <c:v>222945</c:v>
                </c:pt>
                <c:pt idx="50">
                  <c:v>223010</c:v>
                </c:pt>
                <c:pt idx="51">
                  <c:v>223150</c:v>
                </c:pt>
                <c:pt idx="52">
                  <c:v>223260</c:v>
                </c:pt>
                <c:pt idx="53">
                  <c:v>223275</c:v>
                </c:pt>
                <c:pt idx="54">
                  <c:v>223240</c:v>
                </c:pt>
                <c:pt idx="55">
                  <c:v>223170</c:v>
                </c:pt>
                <c:pt idx="56">
                  <c:v>223200</c:v>
                </c:pt>
                <c:pt idx="57">
                  <c:v>223160</c:v>
                </c:pt>
                <c:pt idx="58">
                  <c:v>223220</c:v>
                </c:pt>
                <c:pt idx="59">
                  <c:v>223350</c:v>
                </c:pt>
                <c:pt idx="60">
                  <c:v>223370</c:v>
                </c:pt>
                <c:pt idx="61">
                  <c:v>223450</c:v>
                </c:pt>
                <c:pt idx="62">
                  <c:v>223555</c:v>
                </c:pt>
                <c:pt idx="63">
                  <c:v>223420</c:v>
                </c:pt>
                <c:pt idx="64">
                  <c:v>223415</c:v>
                </c:pt>
                <c:pt idx="65">
                  <c:v>223605</c:v>
                </c:pt>
                <c:pt idx="66">
                  <c:v>223585</c:v>
                </c:pt>
                <c:pt idx="67">
                  <c:v>223730</c:v>
                </c:pt>
                <c:pt idx="68">
                  <c:v>223560</c:v>
                </c:pt>
                <c:pt idx="69">
                  <c:v>223635</c:v>
                </c:pt>
                <c:pt idx="70">
                  <c:v>223575</c:v>
                </c:pt>
                <c:pt idx="71">
                  <c:v>223550</c:v>
                </c:pt>
                <c:pt idx="72">
                  <c:v>223500</c:v>
                </c:pt>
                <c:pt idx="73">
                  <c:v>223480</c:v>
                </c:pt>
                <c:pt idx="74">
                  <c:v>223525</c:v>
                </c:pt>
                <c:pt idx="75">
                  <c:v>223330</c:v>
                </c:pt>
                <c:pt idx="76">
                  <c:v>223430</c:v>
                </c:pt>
                <c:pt idx="77">
                  <c:v>223490</c:v>
                </c:pt>
                <c:pt idx="78">
                  <c:v>223410</c:v>
                </c:pt>
                <c:pt idx="79">
                  <c:v>223515</c:v>
                </c:pt>
                <c:pt idx="80">
                  <c:v>223440</c:v>
                </c:pt>
                <c:pt idx="81">
                  <c:v>223350</c:v>
                </c:pt>
                <c:pt idx="82">
                  <c:v>223415</c:v>
                </c:pt>
                <c:pt idx="83">
                  <c:v>223355</c:v>
                </c:pt>
                <c:pt idx="84">
                  <c:v>223270</c:v>
                </c:pt>
                <c:pt idx="85">
                  <c:v>223360</c:v>
                </c:pt>
                <c:pt idx="86">
                  <c:v>223345</c:v>
                </c:pt>
                <c:pt idx="87">
                  <c:v>223370</c:v>
                </c:pt>
                <c:pt idx="88">
                  <c:v>223500</c:v>
                </c:pt>
                <c:pt idx="89">
                  <c:v>223605</c:v>
                </c:pt>
                <c:pt idx="90">
                  <c:v>223600</c:v>
                </c:pt>
                <c:pt idx="91">
                  <c:v>223570</c:v>
                </c:pt>
                <c:pt idx="92">
                  <c:v>223625</c:v>
                </c:pt>
                <c:pt idx="93">
                  <c:v>223590</c:v>
                </c:pt>
                <c:pt idx="94">
                  <c:v>223540</c:v>
                </c:pt>
                <c:pt idx="95">
                  <c:v>223570</c:v>
                </c:pt>
                <c:pt idx="96">
                  <c:v>223570</c:v>
                </c:pt>
                <c:pt idx="97">
                  <c:v>223465</c:v>
                </c:pt>
                <c:pt idx="98">
                  <c:v>223515</c:v>
                </c:pt>
                <c:pt idx="99">
                  <c:v>223545</c:v>
                </c:pt>
                <c:pt idx="100">
                  <c:v>223635</c:v>
                </c:pt>
                <c:pt idx="101">
                  <c:v>223650</c:v>
                </c:pt>
                <c:pt idx="102">
                  <c:v>223750</c:v>
                </c:pt>
                <c:pt idx="103">
                  <c:v>223830</c:v>
                </c:pt>
                <c:pt idx="104">
                  <c:v>223865</c:v>
                </c:pt>
                <c:pt idx="105">
                  <c:v>223980</c:v>
                </c:pt>
                <c:pt idx="106">
                  <c:v>224100</c:v>
                </c:pt>
                <c:pt idx="107">
                  <c:v>223965</c:v>
                </c:pt>
                <c:pt idx="108">
                  <c:v>224030</c:v>
                </c:pt>
                <c:pt idx="109">
                  <c:v>223980</c:v>
                </c:pt>
                <c:pt idx="110">
                  <c:v>223920</c:v>
                </c:pt>
                <c:pt idx="111">
                  <c:v>223910</c:v>
                </c:pt>
                <c:pt idx="112">
                  <c:v>223920</c:v>
                </c:pt>
                <c:pt idx="113">
                  <c:v>223990</c:v>
                </c:pt>
                <c:pt idx="114">
                  <c:v>223935</c:v>
                </c:pt>
                <c:pt idx="115">
                  <c:v>223950</c:v>
                </c:pt>
                <c:pt idx="116">
                  <c:v>223865</c:v>
                </c:pt>
                <c:pt idx="117">
                  <c:v>223805</c:v>
                </c:pt>
                <c:pt idx="118">
                  <c:v>223805</c:v>
                </c:pt>
                <c:pt idx="119">
                  <c:v>223720</c:v>
                </c:pt>
                <c:pt idx="120">
                  <c:v>223775</c:v>
                </c:pt>
                <c:pt idx="121">
                  <c:v>223745</c:v>
                </c:pt>
                <c:pt idx="122">
                  <c:v>223820</c:v>
                </c:pt>
                <c:pt idx="123">
                  <c:v>223920</c:v>
                </c:pt>
                <c:pt idx="124">
                  <c:v>224005</c:v>
                </c:pt>
                <c:pt idx="125">
                  <c:v>224020</c:v>
                </c:pt>
                <c:pt idx="126">
                  <c:v>224015</c:v>
                </c:pt>
                <c:pt idx="127">
                  <c:v>224015</c:v>
                </c:pt>
                <c:pt idx="128">
                  <c:v>224030</c:v>
                </c:pt>
                <c:pt idx="129">
                  <c:v>224080</c:v>
                </c:pt>
                <c:pt idx="130">
                  <c:v>224100</c:v>
                </c:pt>
                <c:pt idx="131">
                  <c:v>224150</c:v>
                </c:pt>
                <c:pt idx="132">
                  <c:v>224300</c:v>
                </c:pt>
                <c:pt idx="133">
                  <c:v>224300</c:v>
                </c:pt>
                <c:pt idx="134">
                  <c:v>224355</c:v>
                </c:pt>
                <c:pt idx="135">
                  <c:v>224295</c:v>
                </c:pt>
                <c:pt idx="136">
                  <c:v>224315</c:v>
                </c:pt>
                <c:pt idx="137">
                  <c:v>224370</c:v>
                </c:pt>
                <c:pt idx="138">
                  <c:v>224280</c:v>
                </c:pt>
                <c:pt idx="139">
                  <c:v>224305</c:v>
                </c:pt>
                <c:pt idx="140">
                  <c:v>224375</c:v>
                </c:pt>
                <c:pt idx="141">
                  <c:v>224290</c:v>
                </c:pt>
                <c:pt idx="142">
                  <c:v>224380</c:v>
                </c:pt>
                <c:pt idx="143">
                  <c:v>224300</c:v>
                </c:pt>
                <c:pt idx="144">
                  <c:v>224360</c:v>
                </c:pt>
                <c:pt idx="145">
                  <c:v>224250</c:v>
                </c:pt>
                <c:pt idx="146">
                  <c:v>224105</c:v>
                </c:pt>
                <c:pt idx="147">
                  <c:v>224070</c:v>
                </c:pt>
                <c:pt idx="148">
                  <c:v>223955</c:v>
                </c:pt>
                <c:pt idx="149">
                  <c:v>223895</c:v>
                </c:pt>
                <c:pt idx="150">
                  <c:v>223955</c:v>
                </c:pt>
                <c:pt idx="151">
                  <c:v>223880</c:v>
                </c:pt>
                <c:pt idx="152">
                  <c:v>223900</c:v>
                </c:pt>
                <c:pt idx="153">
                  <c:v>223945</c:v>
                </c:pt>
                <c:pt idx="154">
                  <c:v>224000</c:v>
                </c:pt>
                <c:pt idx="155">
                  <c:v>224000</c:v>
                </c:pt>
                <c:pt idx="156">
                  <c:v>224010</c:v>
                </c:pt>
                <c:pt idx="157">
                  <c:v>223940</c:v>
                </c:pt>
                <c:pt idx="158">
                  <c:v>223900</c:v>
                </c:pt>
                <c:pt idx="159">
                  <c:v>223900</c:v>
                </c:pt>
                <c:pt idx="160">
                  <c:v>223985</c:v>
                </c:pt>
                <c:pt idx="161">
                  <c:v>223935</c:v>
                </c:pt>
                <c:pt idx="162">
                  <c:v>223950</c:v>
                </c:pt>
                <c:pt idx="163">
                  <c:v>224005</c:v>
                </c:pt>
                <c:pt idx="164">
                  <c:v>223950</c:v>
                </c:pt>
                <c:pt idx="165">
                  <c:v>223960</c:v>
                </c:pt>
                <c:pt idx="166">
                  <c:v>223965</c:v>
                </c:pt>
                <c:pt idx="167">
                  <c:v>223820</c:v>
                </c:pt>
                <c:pt idx="168">
                  <c:v>223900</c:v>
                </c:pt>
                <c:pt idx="169">
                  <c:v>223980</c:v>
                </c:pt>
                <c:pt idx="170">
                  <c:v>224000</c:v>
                </c:pt>
                <c:pt idx="171">
                  <c:v>224050</c:v>
                </c:pt>
                <c:pt idx="172">
                  <c:v>224095</c:v>
                </c:pt>
                <c:pt idx="173">
                  <c:v>224220</c:v>
                </c:pt>
                <c:pt idx="174">
                  <c:v>224100</c:v>
                </c:pt>
                <c:pt idx="175">
                  <c:v>224155</c:v>
                </c:pt>
                <c:pt idx="176">
                  <c:v>224235</c:v>
                </c:pt>
                <c:pt idx="177">
                  <c:v>224250</c:v>
                </c:pt>
                <c:pt idx="178">
                  <c:v>224195</c:v>
                </c:pt>
                <c:pt idx="179">
                  <c:v>224175</c:v>
                </c:pt>
                <c:pt idx="180">
                  <c:v>224200</c:v>
                </c:pt>
                <c:pt idx="181">
                  <c:v>224165</c:v>
                </c:pt>
                <c:pt idx="182">
                  <c:v>224170</c:v>
                </c:pt>
                <c:pt idx="183">
                  <c:v>224160</c:v>
                </c:pt>
                <c:pt idx="184">
                  <c:v>224125</c:v>
                </c:pt>
                <c:pt idx="185">
                  <c:v>224070</c:v>
                </c:pt>
                <c:pt idx="186">
                  <c:v>224100</c:v>
                </c:pt>
                <c:pt idx="187">
                  <c:v>224060</c:v>
                </c:pt>
                <c:pt idx="188">
                  <c:v>224150</c:v>
                </c:pt>
                <c:pt idx="189">
                  <c:v>224080</c:v>
                </c:pt>
                <c:pt idx="190">
                  <c:v>224015</c:v>
                </c:pt>
                <c:pt idx="191">
                  <c:v>224030</c:v>
                </c:pt>
                <c:pt idx="192">
                  <c:v>224050</c:v>
                </c:pt>
                <c:pt idx="193">
                  <c:v>224045</c:v>
                </c:pt>
                <c:pt idx="194">
                  <c:v>224055</c:v>
                </c:pt>
                <c:pt idx="195">
                  <c:v>223990</c:v>
                </c:pt>
                <c:pt idx="196">
                  <c:v>223935</c:v>
                </c:pt>
                <c:pt idx="197">
                  <c:v>223880</c:v>
                </c:pt>
                <c:pt idx="198">
                  <c:v>223980</c:v>
                </c:pt>
                <c:pt idx="199">
                  <c:v>223895</c:v>
                </c:pt>
                <c:pt idx="200">
                  <c:v>223960</c:v>
                </c:pt>
                <c:pt idx="201">
                  <c:v>223995</c:v>
                </c:pt>
                <c:pt idx="202">
                  <c:v>224000</c:v>
                </c:pt>
                <c:pt idx="203">
                  <c:v>224035</c:v>
                </c:pt>
                <c:pt idx="204">
                  <c:v>224070</c:v>
                </c:pt>
                <c:pt idx="205">
                  <c:v>224170</c:v>
                </c:pt>
                <c:pt idx="206">
                  <c:v>224115</c:v>
                </c:pt>
                <c:pt idx="207">
                  <c:v>224160</c:v>
                </c:pt>
                <c:pt idx="208">
                  <c:v>224220</c:v>
                </c:pt>
                <c:pt idx="209">
                  <c:v>224215</c:v>
                </c:pt>
                <c:pt idx="210">
                  <c:v>224220</c:v>
                </c:pt>
                <c:pt idx="211">
                  <c:v>224220</c:v>
                </c:pt>
                <c:pt idx="212">
                  <c:v>224215</c:v>
                </c:pt>
                <c:pt idx="213">
                  <c:v>224215</c:v>
                </c:pt>
                <c:pt idx="214">
                  <c:v>224215</c:v>
                </c:pt>
                <c:pt idx="215">
                  <c:v>224215</c:v>
                </c:pt>
                <c:pt idx="216">
                  <c:v>224010</c:v>
                </c:pt>
                <c:pt idx="217">
                  <c:v>223960</c:v>
                </c:pt>
                <c:pt idx="218">
                  <c:v>223865</c:v>
                </c:pt>
                <c:pt idx="219">
                  <c:v>223930</c:v>
                </c:pt>
                <c:pt idx="220">
                  <c:v>223980</c:v>
                </c:pt>
                <c:pt idx="221">
                  <c:v>224065</c:v>
                </c:pt>
                <c:pt idx="222">
                  <c:v>224130</c:v>
                </c:pt>
                <c:pt idx="223">
                  <c:v>224065</c:v>
                </c:pt>
                <c:pt idx="224">
                  <c:v>224075</c:v>
                </c:pt>
                <c:pt idx="225">
                  <c:v>224105</c:v>
                </c:pt>
                <c:pt idx="226">
                  <c:v>224110</c:v>
                </c:pt>
                <c:pt idx="227">
                  <c:v>224105</c:v>
                </c:pt>
                <c:pt idx="228">
                  <c:v>224225</c:v>
                </c:pt>
                <c:pt idx="229">
                  <c:v>224280</c:v>
                </c:pt>
                <c:pt idx="230">
                  <c:v>224300</c:v>
                </c:pt>
                <c:pt idx="231">
                  <c:v>224300</c:v>
                </c:pt>
                <c:pt idx="232">
                  <c:v>224370</c:v>
                </c:pt>
                <c:pt idx="233">
                  <c:v>224355</c:v>
                </c:pt>
                <c:pt idx="234">
                  <c:v>224350</c:v>
                </c:pt>
                <c:pt idx="235">
                  <c:v>224260</c:v>
                </c:pt>
                <c:pt idx="236">
                  <c:v>224305</c:v>
                </c:pt>
                <c:pt idx="237">
                  <c:v>224450</c:v>
                </c:pt>
                <c:pt idx="238">
                  <c:v>224650</c:v>
                </c:pt>
                <c:pt idx="239">
                  <c:v>224620</c:v>
                </c:pt>
                <c:pt idx="240">
                  <c:v>224680</c:v>
                </c:pt>
                <c:pt idx="241">
                  <c:v>224830</c:v>
                </c:pt>
                <c:pt idx="242">
                  <c:v>224655</c:v>
                </c:pt>
                <c:pt idx="243">
                  <c:v>224705</c:v>
                </c:pt>
                <c:pt idx="244">
                  <c:v>224685</c:v>
                </c:pt>
                <c:pt idx="245">
                  <c:v>224790</c:v>
                </c:pt>
                <c:pt idx="246">
                  <c:v>224735</c:v>
                </c:pt>
                <c:pt idx="247">
                  <c:v>224875</c:v>
                </c:pt>
                <c:pt idx="248">
                  <c:v>224870</c:v>
                </c:pt>
                <c:pt idx="249">
                  <c:v>224875</c:v>
                </c:pt>
                <c:pt idx="250">
                  <c:v>225020</c:v>
                </c:pt>
                <c:pt idx="251">
                  <c:v>225070</c:v>
                </c:pt>
                <c:pt idx="252">
                  <c:v>225120</c:v>
                </c:pt>
                <c:pt idx="253">
                  <c:v>225080</c:v>
                </c:pt>
                <c:pt idx="254">
                  <c:v>225110</c:v>
                </c:pt>
                <c:pt idx="255">
                  <c:v>225300</c:v>
                </c:pt>
                <c:pt idx="256">
                  <c:v>225125</c:v>
                </c:pt>
                <c:pt idx="257">
                  <c:v>225015</c:v>
                </c:pt>
                <c:pt idx="258">
                  <c:v>225100</c:v>
                </c:pt>
                <c:pt idx="259">
                  <c:v>225020</c:v>
                </c:pt>
                <c:pt idx="260">
                  <c:v>225000</c:v>
                </c:pt>
                <c:pt idx="261">
                  <c:v>225000</c:v>
                </c:pt>
                <c:pt idx="262">
                  <c:v>225000</c:v>
                </c:pt>
                <c:pt idx="263">
                  <c:v>224980</c:v>
                </c:pt>
                <c:pt idx="264">
                  <c:v>225085</c:v>
                </c:pt>
                <c:pt idx="265">
                  <c:v>225100</c:v>
                </c:pt>
                <c:pt idx="266">
                  <c:v>225085</c:v>
                </c:pt>
                <c:pt idx="267">
                  <c:v>225000</c:v>
                </c:pt>
                <c:pt idx="268">
                  <c:v>225140</c:v>
                </c:pt>
                <c:pt idx="269">
                  <c:v>225300</c:v>
                </c:pt>
                <c:pt idx="270">
                  <c:v>225175</c:v>
                </c:pt>
                <c:pt idx="271">
                  <c:v>225305</c:v>
                </c:pt>
                <c:pt idx="272">
                  <c:v>225360</c:v>
                </c:pt>
                <c:pt idx="273">
                  <c:v>225320</c:v>
                </c:pt>
                <c:pt idx="274">
                  <c:v>225220</c:v>
                </c:pt>
                <c:pt idx="275">
                  <c:v>225210</c:v>
                </c:pt>
                <c:pt idx="276">
                  <c:v>225215</c:v>
                </c:pt>
                <c:pt idx="277">
                  <c:v>225275</c:v>
                </c:pt>
                <c:pt idx="278">
                  <c:v>225265</c:v>
                </c:pt>
                <c:pt idx="279">
                  <c:v>225260</c:v>
                </c:pt>
                <c:pt idx="280">
                  <c:v>225070</c:v>
                </c:pt>
                <c:pt idx="281">
                  <c:v>225030</c:v>
                </c:pt>
                <c:pt idx="282">
                  <c:v>225115</c:v>
                </c:pt>
                <c:pt idx="283">
                  <c:v>225080</c:v>
                </c:pt>
                <c:pt idx="284">
                  <c:v>225140</c:v>
                </c:pt>
                <c:pt idx="285">
                  <c:v>225150</c:v>
                </c:pt>
                <c:pt idx="286">
                  <c:v>225120</c:v>
                </c:pt>
                <c:pt idx="287">
                  <c:v>225075</c:v>
                </c:pt>
                <c:pt idx="288">
                  <c:v>225090</c:v>
                </c:pt>
                <c:pt idx="289">
                  <c:v>225045</c:v>
                </c:pt>
                <c:pt idx="290">
                  <c:v>225000</c:v>
                </c:pt>
                <c:pt idx="291">
                  <c:v>225005</c:v>
                </c:pt>
                <c:pt idx="292">
                  <c:v>225105</c:v>
                </c:pt>
                <c:pt idx="293">
                  <c:v>225045</c:v>
                </c:pt>
                <c:pt idx="294">
                  <c:v>224875</c:v>
                </c:pt>
                <c:pt idx="295">
                  <c:v>224960</c:v>
                </c:pt>
                <c:pt idx="296">
                  <c:v>224980</c:v>
                </c:pt>
                <c:pt idx="297">
                  <c:v>225010</c:v>
                </c:pt>
                <c:pt idx="298">
                  <c:v>225010</c:v>
                </c:pt>
                <c:pt idx="299">
                  <c:v>225005</c:v>
                </c:pt>
                <c:pt idx="300">
                  <c:v>225025</c:v>
                </c:pt>
                <c:pt idx="301">
                  <c:v>225005</c:v>
                </c:pt>
                <c:pt idx="302">
                  <c:v>225135</c:v>
                </c:pt>
                <c:pt idx="303">
                  <c:v>225230</c:v>
                </c:pt>
                <c:pt idx="304">
                  <c:v>225350</c:v>
                </c:pt>
                <c:pt idx="305">
                  <c:v>225340</c:v>
                </c:pt>
                <c:pt idx="306">
                  <c:v>225175</c:v>
                </c:pt>
                <c:pt idx="307">
                  <c:v>225070</c:v>
                </c:pt>
                <c:pt idx="308">
                  <c:v>225110</c:v>
                </c:pt>
                <c:pt idx="309">
                  <c:v>225190</c:v>
                </c:pt>
                <c:pt idx="310">
                  <c:v>225150</c:v>
                </c:pt>
                <c:pt idx="311">
                  <c:v>225145</c:v>
                </c:pt>
                <c:pt idx="312">
                  <c:v>225145</c:v>
                </c:pt>
                <c:pt idx="313">
                  <c:v>225145</c:v>
                </c:pt>
                <c:pt idx="314">
                  <c:v>225145</c:v>
                </c:pt>
                <c:pt idx="315">
                  <c:v>225145</c:v>
                </c:pt>
                <c:pt idx="316">
                  <c:v>225145</c:v>
                </c:pt>
                <c:pt idx="317">
                  <c:v>225145</c:v>
                </c:pt>
                <c:pt idx="318">
                  <c:v>225145</c:v>
                </c:pt>
                <c:pt idx="319">
                  <c:v>225145</c:v>
                </c:pt>
                <c:pt idx="320">
                  <c:v>225145</c:v>
                </c:pt>
                <c:pt idx="321">
                  <c:v>225145</c:v>
                </c:pt>
                <c:pt idx="322">
                  <c:v>225145</c:v>
                </c:pt>
                <c:pt idx="323">
                  <c:v>225145</c:v>
                </c:pt>
                <c:pt idx="324">
                  <c:v>224780</c:v>
                </c:pt>
                <c:pt idx="325">
                  <c:v>224855</c:v>
                </c:pt>
                <c:pt idx="326">
                  <c:v>224750</c:v>
                </c:pt>
                <c:pt idx="327">
                  <c:v>224800</c:v>
                </c:pt>
                <c:pt idx="328">
                  <c:v>224760</c:v>
                </c:pt>
                <c:pt idx="329">
                  <c:v>224605</c:v>
                </c:pt>
                <c:pt idx="330">
                  <c:v>224570</c:v>
                </c:pt>
                <c:pt idx="331">
                  <c:v>224510</c:v>
                </c:pt>
                <c:pt idx="332">
                  <c:v>224520</c:v>
                </c:pt>
                <c:pt idx="333">
                  <c:v>224780</c:v>
                </c:pt>
                <c:pt idx="334">
                  <c:v>224650</c:v>
                </c:pt>
                <c:pt idx="335">
                  <c:v>224585</c:v>
                </c:pt>
                <c:pt idx="336">
                  <c:v>224600</c:v>
                </c:pt>
                <c:pt idx="337">
                  <c:v>224570</c:v>
                </c:pt>
                <c:pt idx="338">
                  <c:v>224605</c:v>
                </c:pt>
                <c:pt idx="339">
                  <c:v>224720</c:v>
                </c:pt>
                <c:pt idx="340">
                  <c:v>224730</c:v>
                </c:pt>
                <c:pt idx="341">
                  <c:v>224580</c:v>
                </c:pt>
                <c:pt idx="342">
                  <c:v>224650</c:v>
                </c:pt>
                <c:pt idx="343">
                  <c:v>224500</c:v>
                </c:pt>
                <c:pt idx="344">
                  <c:v>224550</c:v>
                </c:pt>
                <c:pt idx="345">
                  <c:v>224540</c:v>
                </c:pt>
                <c:pt idx="346">
                  <c:v>224475</c:v>
                </c:pt>
                <c:pt idx="347">
                  <c:v>224500</c:v>
                </c:pt>
                <c:pt idx="348">
                  <c:v>224555</c:v>
                </c:pt>
                <c:pt idx="349">
                  <c:v>224635</c:v>
                </c:pt>
                <c:pt idx="350">
                  <c:v>224605</c:v>
                </c:pt>
                <c:pt idx="351">
                  <c:v>224580</c:v>
                </c:pt>
                <c:pt idx="352">
                  <c:v>224600</c:v>
                </c:pt>
                <c:pt idx="353">
                  <c:v>224650</c:v>
                </c:pt>
                <c:pt idx="354">
                  <c:v>224635</c:v>
                </c:pt>
                <c:pt idx="355">
                  <c:v>224750</c:v>
                </c:pt>
                <c:pt idx="356">
                  <c:v>224700</c:v>
                </c:pt>
                <c:pt idx="357">
                  <c:v>224700</c:v>
                </c:pt>
                <c:pt idx="358">
                  <c:v>224630</c:v>
                </c:pt>
                <c:pt idx="359">
                  <c:v>224720</c:v>
                </c:pt>
                <c:pt idx="360">
                  <c:v>224600</c:v>
                </c:pt>
                <c:pt idx="361">
                  <c:v>224330</c:v>
                </c:pt>
                <c:pt idx="362">
                  <c:v>224525</c:v>
                </c:pt>
                <c:pt idx="363">
                  <c:v>224575</c:v>
                </c:pt>
                <c:pt idx="364">
                  <c:v>224730</c:v>
                </c:pt>
                <c:pt idx="365">
                  <c:v>224725</c:v>
                </c:pt>
                <c:pt idx="366">
                  <c:v>224620</c:v>
                </c:pt>
                <c:pt idx="367">
                  <c:v>224715</c:v>
                </c:pt>
                <c:pt idx="368">
                  <c:v>224655</c:v>
                </c:pt>
                <c:pt idx="369">
                  <c:v>224640</c:v>
                </c:pt>
                <c:pt idx="370">
                  <c:v>224555</c:v>
                </c:pt>
                <c:pt idx="371">
                  <c:v>224700</c:v>
                </c:pt>
                <c:pt idx="372">
                  <c:v>224785</c:v>
                </c:pt>
                <c:pt idx="373">
                  <c:v>224905</c:v>
                </c:pt>
                <c:pt idx="374">
                  <c:v>225020</c:v>
                </c:pt>
                <c:pt idx="375">
                  <c:v>224960</c:v>
                </c:pt>
                <c:pt idx="376">
                  <c:v>224870</c:v>
                </c:pt>
                <c:pt idx="377">
                  <c:v>225060</c:v>
                </c:pt>
                <c:pt idx="378">
                  <c:v>225100</c:v>
                </c:pt>
                <c:pt idx="379">
                  <c:v>224930</c:v>
                </c:pt>
                <c:pt idx="380">
                  <c:v>224920</c:v>
                </c:pt>
                <c:pt idx="381">
                  <c:v>224970</c:v>
                </c:pt>
                <c:pt idx="382">
                  <c:v>225150</c:v>
                </c:pt>
                <c:pt idx="383">
                  <c:v>225250</c:v>
                </c:pt>
                <c:pt idx="384">
                  <c:v>225155</c:v>
                </c:pt>
                <c:pt idx="385">
                  <c:v>225110</c:v>
                </c:pt>
                <c:pt idx="386">
                  <c:v>225055</c:v>
                </c:pt>
                <c:pt idx="387">
                  <c:v>225010</c:v>
                </c:pt>
                <c:pt idx="388">
                  <c:v>224965</c:v>
                </c:pt>
                <c:pt idx="389">
                  <c:v>224940</c:v>
                </c:pt>
                <c:pt idx="390">
                  <c:v>224955</c:v>
                </c:pt>
                <c:pt idx="391">
                  <c:v>224925</c:v>
                </c:pt>
                <c:pt idx="392">
                  <c:v>224700</c:v>
                </c:pt>
                <c:pt idx="393">
                  <c:v>224700</c:v>
                </c:pt>
                <c:pt idx="394">
                  <c:v>224460</c:v>
                </c:pt>
                <c:pt idx="395">
                  <c:v>224380</c:v>
                </c:pt>
                <c:pt idx="396">
                  <c:v>224455</c:v>
                </c:pt>
                <c:pt idx="397">
                  <c:v>224465</c:v>
                </c:pt>
                <c:pt idx="398">
                  <c:v>224500</c:v>
                </c:pt>
                <c:pt idx="399">
                  <c:v>224450</c:v>
                </c:pt>
                <c:pt idx="400">
                  <c:v>224460</c:v>
                </c:pt>
                <c:pt idx="401">
                  <c:v>224520</c:v>
                </c:pt>
                <c:pt idx="402">
                  <c:v>224520</c:v>
                </c:pt>
                <c:pt idx="403">
                  <c:v>224520</c:v>
                </c:pt>
                <c:pt idx="404">
                  <c:v>224520</c:v>
                </c:pt>
                <c:pt idx="405">
                  <c:v>224520</c:v>
                </c:pt>
                <c:pt idx="406">
                  <c:v>224520</c:v>
                </c:pt>
                <c:pt idx="407">
                  <c:v>224520</c:v>
                </c:pt>
                <c:pt idx="408">
                  <c:v>224520</c:v>
                </c:pt>
                <c:pt idx="409">
                  <c:v>224520</c:v>
                </c:pt>
                <c:pt idx="410">
                  <c:v>224520</c:v>
                </c:pt>
                <c:pt idx="411">
                  <c:v>224520</c:v>
                </c:pt>
                <c:pt idx="412">
                  <c:v>224520</c:v>
                </c:pt>
                <c:pt idx="413">
                  <c:v>224520</c:v>
                </c:pt>
                <c:pt idx="414">
                  <c:v>224520</c:v>
                </c:pt>
                <c:pt idx="415">
                  <c:v>224520</c:v>
                </c:pt>
                <c:pt idx="416">
                  <c:v>224520</c:v>
                </c:pt>
                <c:pt idx="417">
                  <c:v>224520</c:v>
                </c:pt>
                <c:pt idx="418">
                  <c:v>224520</c:v>
                </c:pt>
                <c:pt idx="419">
                  <c:v>224520</c:v>
                </c:pt>
                <c:pt idx="420">
                  <c:v>224520</c:v>
                </c:pt>
                <c:pt idx="421">
                  <c:v>224520</c:v>
                </c:pt>
                <c:pt idx="422">
                  <c:v>223905</c:v>
                </c:pt>
                <c:pt idx="423">
                  <c:v>223905</c:v>
                </c:pt>
                <c:pt idx="424">
                  <c:v>223905</c:v>
                </c:pt>
                <c:pt idx="425">
                  <c:v>223905</c:v>
                </c:pt>
                <c:pt idx="426">
                  <c:v>223905</c:v>
                </c:pt>
                <c:pt idx="427">
                  <c:v>223905</c:v>
                </c:pt>
                <c:pt idx="428">
                  <c:v>223905</c:v>
                </c:pt>
                <c:pt idx="429">
                  <c:v>223905</c:v>
                </c:pt>
                <c:pt idx="430">
                  <c:v>223905</c:v>
                </c:pt>
                <c:pt idx="431">
                  <c:v>223675</c:v>
                </c:pt>
                <c:pt idx="432">
                  <c:v>223675</c:v>
                </c:pt>
                <c:pt idx="433">
                  <c:v>223675</c:v>
                </c:pt>
                <c:pt idx="434">
                  <c:v>223675</c:v>
                </c:pt>
                <c:pt idx="435">
                  <c:v>223675</c:v>
                </c:pt>
                <c:pt idx="436">
                  <c:v>223675</c:v>
                </c:pt>
                <c:pt idx="437">
                  <c:v>223675</c:v>
                </c:pt>
                <c:pt idx="438">
                  <c:v>223515</c:v>
                </c:pt>
                <c:pt idx="439">
                  <c:v>223515</c:v>
                </c:pt>
                <c:pt idx="440">
                  <c:v>223515</c:v>
                </c:pt>
                <c:pt idx="441">
                  <c:v>223515</c:v>
                </c:pt>
                <c:pt idx="442">
                  <c:v>223515</c:v>
                </c:pt>
                <c:pt idx="443">
                  <c:v>223515</c:v>
                </c:pt>
                <c:pt idx="444">
                  <c:v>223515</c:v>
                </c:pt>
                <c:pt idx="445">
                  <c:v>223515</c:v>
                </c:pt>
                <c:pt idx="446">
                  <c:v>223515</c:v>
                </c:pt>
                <c:pt idx="447">
                  <c:v>223515</c:v>
                </c:pt>
                <c:pt idx="448">
                  <c:v>223515</c:v>
                </c:pt>
                <c:pt idx="449">
                  <c:v>223515</c:v>
                </c:pt>
                <c:pt idx="450">
                  <c:v>223515</c:v>
                </c:pt>
                <c:pt idx="451">
                  <c:v>223515</c:v>
                </c:pt>
                <c:pt idx="452">
                  <c:v>223515</c:v>
                </c:pt>
                <c:pt idx="453">
                  <c:v>223515</c:v>
                </c:pt>
                <c:pt idx="454">
                  <c:v>223515</c:v>
                </c:pt>
                <c:pt idx="455">
                  <c:v>223515</c:v>
                </c:pt>
                <c:pt idx="456">
                  <c:v>223515</c:v>
                </c:pt>
                <c:pt idx="457">
                  <c:v>223515</c:v>
                </c:pt>
                <c:pt idx="458">
                  <c:v>223515</c:v>
                </c:pt>
                <c:pt idx="459">
                  <c:v>223515</c:v>
                </c:pt>
                <c:pt idx="460">
                  <c:v>223515</c:v>
                </c:pt>
                <c:pt idx="461">
                  <c:v>223515</c:v>
                </c:pt>
                <c:pt idx="462">
                  <c:v>223515</c:v>
                </c:pt>
                <c:pt idx="463">
                  <c:v>223515</c:v>
                </c:pt>
                <c:pt idx="464">
                  <c:v>223515</c:v>
                </c:pt>
                <c:pt idx="465">
                  <c:v>222990</c:v>
                </c:pt>
                <c:pt idx="466">
                  <c:v>222935</c:v>
                </c:pt>
                <c:pt idx="467">
                  <c:v>222840</c:v>
                </c:pt>
                <c:pt idx="468">
                  <c:v>222840</c:v>
                </c:pt>
                <c:pt idx="469">
                  <c:v>222840</c:v>
                </c:pt>
                <c:pt idx="470">
                  <c:v>222840</c:v>
                </c:pt>
                <c:pt idx="471">
                  <c:v>222840</c:v>
                </c:pt>
                <c:pt idx="472">
                  <c:v>222680</c:v>
                </c:pt>
                <c:pt idx="473">
                  <c:v>222725</c:v>
                </c:pt>
                <c:pt idx="474">
                  <c:v>222650</c:v>
                </c:pt>
                <c:pt idx="475">
                  <c:v>222650</c:v>
                </c:pt>
                <c:pt idx="476">
                  <c:v>222650</c:v>
                </c:pt>
                <c:pt idx="477">
                  <c:v>222650</c:v>
                </c:pt>
                <c:pt idx="478">
                  <c:v>222650</c:v>
                </c:pt>
                <c:pt idx="479">
                  <c:v>222480</c:v>
                </c:pt>
                <c:pt idx="480">
                  <c:v>222600</c:v>
                </c:pt>
                <c:pt idx="481">
                  <c:v>222595</c:v>
                </c:pt>
                <c:pt idx="482">
                  <c:v>222595</c:v>
                </c:pt>
                <c:pt idx="483">
                  <c:v>222595</c:v>
                </c:pt>
                <c:pt idx="484">
                  <c:v>222595</c:v>
                </c:pt>
                <c:pt idx="485">
                  <c:v>222595</c:v>
                </c:pt>
                <c:pt idx="486">
                  <c:v>222430</c:v>
                </c:pt>
                <c:pt idx="487">
                  <c:v>222410</c:v>
                </c:pt>
                <c:pt idx="488">
                  <c:v>222410</c:v>
                </c:pt>
                <c:pt idx="489">
                  <c:v>222410</c:v>
                </c:pt>
                <c:pt idx="490">
                  <c:v>222410</c:v>
                </c:pt>
                <c:pt idx="491">
                  <c:v>222410</c:v>
                </c:pt>
                <c:pt idx="492">
                  <c:v>221965</c:v>
                </c:pt>
                <c:pt idx="493">
                  <c:v>221960</c:v>
                </c:pt>
                <c:pt idx="494">
                  <c:v>221960</c:v>
                </c:pt>
                <c:pt idx="495">
                  <c:v>221960</c:v>
                </c:pt>
                <c:pt idx="496">
                  <c:v>221960</c:v>
                </c:pt>
                <c:pt idx="497">
                  <c:v>221960</c:v>
                </c:pt>
                <c:pt idx="498">
                  <c:v>221960</c:v>
                </c:pt>
                <c:pt idx="499">
                  <c:v>222000</c:v>
                </c:pt>
                <c:pt idx="500">
                  <c:v>221980</c:v>
                </c:pt>
                <c:pt idx="501">
                  <c:v>221980</c:v>
                </c:pt>
                <c:pt idx="502">
                  <c:v>221980</c:v>
                </c:pt>
                <c:pt idx="503">
                  <c:v>221980</c:v>
                </c:pt>
                <c:pt idx="504">
                  <c:v>221970</c:v>
                </c:pt>
                <c:pt idx="505">
                  <c:v>222055</c:v>
                </c:pt>
                <c:pt idx="506">
                  <c:v>222055</c:v>
                </c:pt>
                <c:pt idx="507">
                  <c:v>222055</c:v>
                </c:pt>
                <c:pt idx="508">
                  <c:v>222055</c:v>
                </c:pt>
                <c:pt idx="509">
                  <c:v>222055</c:v>
                </c:pt>
                <c:pt idx="510">
                  <c:v>222210</c:v>
                </c:pt>
                <c:pt idx="511">
                  <c:v>222050</c:v>
                </c:pt>
                <c:pt idx="512">
                  <c:v>222055</c:v>
                </c:pt>
                <c:pt idx="513">
                  <c:v>222055</c:v>
                </c:pt>
                <c:pt idx="514">
                  <c:v>222055</c:v>
                </c:pt>
                <c:pt idx="515">
                  <c:v>222055</c:v>
                </c:pt>
                <c:pt idx="516">
                  <c:v>222055</c:v>
                </c:pt>
                <c:pt idx="517">
                  <c:v>221795</c:v>
                </c:pt>
                <c:pt idx="518">
                  <c:v>221700</c:v>
                </c:pt>
                <c:pt idx="519">
                  <c:v>221650</c:v>
                </c:pt>
                <c:pt idx="520">
                  <c:v>221650</c:v>
                </c:pt>
                <c:pt idx="521">
                  <c:v>221650</c:v>
                </c:pt>
                <c:pt idx="522">
                  <c:v>221650</c:v>
                </c:pt>
                <c:pt idx="523">
                  <c:v>221650</c:v>
                </c:pt>
                <c:pt idx="524">
                  <c:v>221750</c:v>
                </c:pt>
                <c:pt idx="525">
                  <c:v>221760</c:v>
                </c:pt>
                <c:pt idx="526">
                  <c:v>221625</c:v>
                </c:pt>
                <c:pt idx="527">
                  <c:v>221600</c:v>
                </c:pt>
                <c:pt idx="528">
                  <c:v>221610</c:v>
                </c:pt>
                <c:pt idx="529">
                  <c:v>221585</c:v>
                </c:pt>
                <c:pt idx="530">
                  <c:v>221480</c:v>
                </c:pt>
                <c:pt idx="531">
                  <c:v>221485</c:v>
                </c:pt>
                <c:pt idx="532">
                  <c:v>221530</c:v>
                </c:pt>
                <c:pt idx="533">
                  <c:v>221510</c:v>
                </c:pt>
                <c:pt idx="534">
                  <c:v>221555</c:v>
                </c:pt>
                <c:pt idx="535">
                  <c:v>221605</c:v>
                </c:pt>
                <c:pt idx="536">
                  <c:v>221605</c:v>
                </c:pt>
                <c:pt idx="537">
                  <c:v>221635</c:v>
                </c:pt>
                <c:pt idx="538">
                  <c:v>221800</c:v>
                </c:pt>
                <c:pt idx="539">
                  <c:v>221950</c:v>
                </c:pt>
                <c:pt idx="540">
                  <c:v>222020</c:v>
                </c:pt>
                <c:pt idx="541">
                  <c:v>222000</c:v>
                </c:pt>
                <c:pt idx="542">
                  <c:v>221910</c:v>
                </c:pt>
                <c:pt idx="543">
                  <c:v>221865</c:v>
                </c:pt>
                <c:pt idx="544">
                  <c:v>221765</c:v>
                </c:pt>
                <c:pt idx="545">
                  <c:v>221855</c:v>
                </c:pt>
                <c:pt idx="546">
                  <c:v>221860</c:v>
                </c:pt>
                <c:pt idx="547">
                  <c:v>221855</c:v>
                </c:pt>
                <c:pt idx="548">
                  <c:v>221970</c:v>
                </c:pt>
                <c:pt idx="549">
                  <c:v>222065</c:v>
                </c:pt>
                <c:pt idx="550">
                  <c:v>222005</c:v>
                </c:pt>
                <c:pt idx="551">
                  <c:v>221975</c:v>
                </c:pt>
                <c:pt idx="552">
                  <c:v>222100</c:v>
                </c:pt>
                <c:pt idx="553">
                  <c:v>222100</c:v>
                </c:pt>
                <c:pt idx="554">
                  <c:v>222195</c:v>
                </c:pt>
                <c:pt idx="555">
                  <c:v>222175</c:v>
                </c:pt>
                <c:pt idx="556">
                  <c:v>222175</c:v>
                </c:pt>
                <c:pt idx="557">
                  <c:v>222155</c:v>
                </c:pt>
                <c:pt idx="558">
                  <c:v>222130</c:v>
                </c:pt>
                <c:pt idx="559">
                  <c:v>222170</c:v>
                </c:pt>
                <c:pt idx="560">
                  <c:v>222250</c:v>
                </c:pt>
                <c:pt idx="561">
                  <c:v>222350</c:v>
                </c:pt>
                <c:pt idx="562">
                  <c:v>222345</c:v>
                </c:pt>
                <c:pt idx="563">
                  <c:v>222265</c:v>
                </c:pt>
                <c:pt idx="564">
                  <c:v>222255</c:v>
                </c:pt>
                <c:pt idx="565">
                  <c:v>222395</c:v>
                </c:pt>
                <c:pt idx="566">
                  <c:v>222350</c:v>
                </c:pt>
                <c:pt idx="567">
                  <c:v>222305</c:v>
                </c:pt>
                <c:pt idx="568">
                  <c:v>222185</c:v>
                </c:pt>
                <c:pt idx="569">
                  <c:v>222185</c:v>
                </c:pt>
                <c:pt idx="570">
                  <c:v>222185</c:v>
                </c:pt>
                <c:pt idx="571">
                  <c:v>222185</c:v>
                </c:pt>
                <c:pt idx="572">
                  <c:v>222185</c:v>
                </c:pt>
                <c:pt idx="573">
                  <c:v>222185</c:v>
                </c:pt>
                <c:pt idx="574">
                  <c:v>222185</c:v>
                </c:pt>
                <c:pt idx="575">
                  <c:v>222120</c:v>
                </c:pt>
                <c:pt idx="576">
                  <c:v>222120</c:v>
                </c:pt>
                <c:pt idx="577">
                  <c:v>222120</c:v>
                </c:pt>
                <c:pt idx="578">
                  <c:v>222120</c:v>
                </c:pt>
                <c:pt idx="579">
                  <c:v>222050</c:v>
                </c:pt>
                <c:pt idx="580">
                  <c:v>221975</c:v>
                </c:pt>
                <c:pt idx="581">
                  <c:v>221905</c:v>
                </c:pt>
                <c:pt idx="582">
                  <c:v>221875</c:v>
                </c:pt>
                <c:pt idx="583">
                  <c:v>221875</c:v>
                </c:pt>
                <c:pt idx="584">
                  <c:v>221860</c:v>
                </c:pt>
                <c:pt idx="585">
                  <c:v>221800</c:v>
                </c:pt>
                <c:pt idx="586">
                  <c:v>221830</c:v>
                </c:pt>
                <c:pt idx="587">
                  <c:v>221875</c:v>
                </c:pt>
                <c:pt idx="588">
                  <c:v>221800</c:v>
                </c:pt>
                <c:pt idx="589">
                  <c:v>221685</c:v>
                </c:pt>
                <c:pt idx="590">
                  <c:v>221680</c:v>
                </c:pt>
                <c:pt idx="591">
                  <c:v>221565</c:v>
                </c:pt>
                <c:pt idx="592">
                  <c:v>221585</c:v>
                </c:pt>
                <c:pt idx="593">
                  <c:v>221585</c:v>
                </c:pt>
                <c:pt idx="594">
                  <c:v>221515</c:v>
                </c:pt>
                <c:pt idx="595">
                  <c:v>221460</c:v>
                </c:pt>
                <c:pt idx="596">
                  <c:v>221470</c:v>
                </c:pt>
                <c:pt idx="597">
                  <c:v>221470</c:v>
                </c:pt>
                <c:pt idx="598">
                  <c:v>221470</c:v>
                </c:pt>
                <c:pt idx="599">
                  <c:v>221470</c:v>
                </c:pt>
                <c:pt idx="600">
                  <c:v>221715</c:v>
                </c:pt>
                <c:pt idx="601">
                  <c:v>221815</c:v>
                </c:pt>
                <c:pt idx="602">
                  <c:v>221590</c:v>
                </c:pt>
                <c:pt idx="603">
                  <c:v>221560</c:v>
                </c:pt>
                <c:pt idx="604">
                  <c:v>221550</c:v>
                </c:pt>
                <c:pt idx="605">
                  <c:v>221500</c:v>
                </c:pt>
                <c:pt idx="606">
                  <c:v>221525</c:v>
                </c:pt>
                <c:pt idx="607">
                  <c:v>221610</c:v>
                </c:pt>
                <c:pt idx="608">
                  <c:v>221670</c:v>
                </c:pt>
                <c:pt idx="609">
                  <c:v>221665</c:v>
                </c:pt>
                <c:pt idx="610">
                  <c:v>221655</c:v>
                </c:pt>
                <c:pt idx="611">
                  <c:v>221690</c:v>
                </c:pt>
                <c:pt idx="612">
                  <c:v>221710</c:v>
                </c:pt>
                <c:pt idx="613">
                  <c:v>221810</c:v>
                </c:pt>
                <c:pt idx="614">
                  <c:v>221775</c:v>
                </c:pt>
                <c:pt idx="615">
                  <c:v>221825</c:v>
                </c:pt>
                <c:pt idx="616">
                  <c:v>221745</c:v>
                </c:pt>
                <c:pt idx="617">
                  <c:v>221625</c:v>
                </c:pt>
                <c:pt idx="618">
                  <c:v>221680</c:v>
                </c:pt>
                <c:pt idx="619">
                  <c:v>221740</c:v>
                </c:pt>
                <c:pt idx="620">
                  <c:v>221815</c:v>
                </c:pt>
                <c:pt idx="621">
                  <c:v>221830</c:v>
                </c:pt>
                <c:pt idx="622">
                  <c:v>221795</c:v>
                </c:pt>
                <c:pt idx="623">
                  <c:v>221720</c:v>
                </c:pt>
                <c:pt idx="624">
                  <c:v>221680</c:v>
                </c:pt>
                <c:pt idx="625">
                  <c:v>221610</c:v>
                </c:pt>
                <c:pt idx="626">
                  <c:v>221605</c:v>
                </c:pt>
                <c:pt idx="627">
                  <c:v>221600</c:v>
                </c:pt>
                <c:pt idx="628">
                  <c:v>221620</c:v>
                </c:pt>
                <c:pt idx="629">
                  <c:v>221730</c:v>
                </c:pt>
                <c:pt idx="630">
                  <c:v>221705</c:v>
                </c:pt>
                <c:pt idx="631">
                  <c:v>221675</c:v>
                </c:pt>
                <c:pt idx="632">
                  <c:v>221615</c:v>
                </c:pt>
                <c:pt idx="633">
                  <c:v>221505</c:v>
                </c:pt>
                <c:pt idx="634">
                  <c:v>221335</c:v>
                </c:pt>
                <c:pt idx="635">
                  <c:v>221285</c:v>
                </c:pt>
                <c:pt idx="636">
                  <c:v>221340</c:v>
                </c:pt>
                <c:pt idx="637">
                  <c:v>221225</c:v>
                </c:pt>
                <c:pt idx="638">
                  <c:v>221245</c:v>
                </c:pt>
                <c:pt idx="639">
                  <c:v>221150</c:v>
                </c:pt>
                <c:pt idx="640">
                  <c:v>221065</c:v>
                </c:pt>
                <c:pt idx="641">
                  <c:v>220965</c:v>
                </c:pt>
                <c:pt idx="642">
                  <c:v>220905</c:v>
                </c:pt>
                <c:pt idx="643">
                  <c:v>221010</c:v>
                </c:pt>
                <c:pt idx="644">
                  <c:v>220805</c:v>
                </c:pt>
                <c:pt idx="645">
                  <c:v>221000</c:v>
                </c:pt>
                <c:pt idx="646">
                  <c:v>221000</c:v>
                </c:pt>
                <c:pt idx="647">
                  <c:v>220935</c:v>
                </c:pt>
                <c:pt idx="648">
                  <c:v>220645</c:v>
                </c:pt>
                <c:pt idx="649">
                  <c:v>220650</c:v>
                </c:pt>
                <c:pt idx="650">
                  <c:v>220460</c:v>
                </c:pt>
                <c:pt idx="651">
                  <c:v>220695</c:v>
                </c:pt>
                <c:pt idx="652">
                  <c:v>220610</c:v>
                </c:pt>
                <c:pt idx="653">
                  <c:v>220555</c:v>
                </c:pt>
                <c:pt idx="654">
                  <c:v>220600</c:v>
                </c:pt>
                <c:pt idx="655">
                  <c:v>220730</c:v>
                </c:pt>
                <c:pt idx="656">
                  <c:v>220850</c:v>
                </c:pt>
                <c:pt idx="657">
                  <c:v>220765</c:v>
                </c:pt>
                <c:pt idx="658">
                  <c:v>220930</c:v>
                </c:pt>
                <c:pt idx="659">
                  <c:v>220880</c:v>
                </c:pt>
                <c:pt idx="660">
                  <c:v>220965</c:v>
                </c:pt>
                <c:pt idx="661">
                  <c:v>221020</c:v>
                </c:pt>
                <c:pt idx="662">
                  <c:v>221020</c:v>
                </c:pt>
                <c:pt idx="663">
                  <c:v>221020</c:v>
                </c:pt>
                <c:pt idx="664">
                  <c:v>221020</c:v>
                </c:pt>
                <c:pt idx="665">
                  <c:v>221020</c:v>
                </c:pt>
                <c:pt idx="666">
                  <c:v>221300</c:v>
                </c:pt>
                <c:pt idx="667">
                  <c:v>221175</c:v>
                </c:pt>
                <c:pt idx="668">
                  <c:v>221115</c:v>
                </c:pt>
                <c:pt idx="669">
                  <c:v>221070</c:v>
                </c:pt>
                <c:pt idx="670">
                  <c:v>221150</c:v>
                </c:pt>
                <c:pt idx="671">
                  <c:v>221060</c:v>
                </c:pt>
                <c:pt idx="672">
                  <c:v>220950</c:v>
                </c:pt>
                <c:pt idx="673">
                  <c:v>220920</c:v>
                </c:pt>
                <c:pt idx="674">
                  <c:v>221065</c:v>
                </c:pt>
                <c:pt idx="675">
                  <c:v>221205</c:v>
                </c:pt>
                <c:pt idx="676">
                  <c:v>221185</c:v>
                </c:pt>
                <c:pt idx="677">
                  <c:v>221205</c:v>
                </c:pt>
                <c:pt idx="678">
                  <c:v>221255</c:v>
                </c:pt>
                <c:pt idx="679">
                  <c:v>221240</c:v>
                </c:pt>
                <c:pt idx="680">
                  <c:v>221350</c:v>
                </c:pt>
                <c:pt idx="681">
                  <c:v>221320</c:v>
                </c:pt>
                <c:pt idx="682">
                  <c:v>221300</c:v>
                </c:pt>
                <c:pt idx="683">
                  <c:v>221240</c:v>
                </c:pt>
                <c:pt idx="684">
                  <c:v>221205</c:v>
                </c:pt>
                <c:pt idx="685">
                  <c:v>221180</c:v>
                </c:pt>
                <c:pt idx="686">
                  <c:v>221065</c:v>
                </c:pt>
                <c:pt idx="687">
                  <c:v>221025</c:v>
                </c:pt>
                <c:pt idx="688">
                  <c:v>221010</c:v>
                </c:pt>
                <c:pt idx="689">
                  <c:v>220905</c:v>
                </c:pt>
                <c:pt idx="690">
                  <c:v>220850</c:v>
                </c:pt>
                <c:pt idx="691">
                  <c:v>220820</c:v>
                </c:pt>
                <c:pt idx="692">
                  <c:v>220800</c:v>
                </c:pt>
                <c:pt idx="693">
                  <c:v>220745</c:v>
                </c:pt>
                <c:pt idx="694">
                  <c:v>220905</c:v>
                </c:pt>
                <c:pt idx="695">
                  <c:v>220955</c:v>
                </c:pt>
                <c:pt idx="696">
                  <c:v>221010</c:v>
                </c:pt>
                <c:pt idx="697">
                  <c:v>221060</c:v>
                </c:pt>
                <c:pt idx="698">
                  <c:v>221070</c:v>
                </c:pt>
                <c:pt idx="699">
                  <c:v>221065</c:v>
                </c:pt>
                <c:pt idx="700">
                  <c:v>221005</c:v>
                </c:pt>
                <c:pt idx="701">
                  <c:v>221020</c:v>
                </c:pt>
                <c:pt idx="702">
                  <c:v>221005</c:v>
                </c:pt>
                <c:pt idx="703">
                  <c:v>221000</c:v>
                </c:pt>
                <c:pt idx="704">
                  <c:v>220980</c:v>
                </c:pt>
                <c:pt idx="705">
                  <c:v>220910</c:v>
                </c:pt>
                <c:pt idx="706">
                  <c:v>220885</c:v>
                </c:pt>
                <c:pt idx="707">
                  <c:v>220935</c:v>
                </c:pt>
                <c:pt idx="708">
                  <c:v>220965</c:v>
                </c:pt>
                <c:pt idx="709">
                  <c:v>220915</c:v>
                </c:pt>
                <c:pt idx="710">
                  <c:v>220900</c:v>
                </c:pt>
                <c:pt idx="711">
                  <c:v>220885</c:v>
                </c:pt>
                <c:pt idx="712">
                  <c:v>220755</c:v>
                </c:pt>
                <c:pt idx="713">
                  <c:v>220755</c:v>
                </c:pt>
                <c:pt idx="714">
                  <c:v>220735</c:v>
                </c:pt>
                <c:pt idx="715">
                  <c:v>220805</c:v>
                </c:pt>
                <c:pt idx="716">
                  <c:v>220770</c:v>
                </c:pt>
                <c:pt idx="717">
                  <c:v>220815</c:v>
                </c:pt>
                <c:pt idx="718">
                  <c:v>220930</c:v>
                </c:pt>
                <c:pt idx="719">
                  <c:v>220900</c:v>
                </c:pt>
                <c:pt idx="720">
                  <c:v>220780</c:v>
                </c:pt>
                <c:pt idx="721">
                  <c:v>220780</c:v>
                </c:pt>
                <c:pt idx="722">
                  <c:v>221035</c:v>
                </c:pt>
                <c:pt idx="723">
                  <c:v>221130</c:v>
                </c:pt>
                <c:pt idx="724">
                  <c:v>221165</c:v>
                </c:pt>
                <c:pt idx="725">
                  <c:v>221205</c:v>
                </c:pt>
                <c:pt idx="726">
                  <c:v>221245</c:v>
                </c:pt>
                <c:pt idx="727">
                  <c:v>221125</c:v>
                </c:pt>
                <c:pt idx="728">
                  <c:v>221150</c:v>
                </c:pt>
                <c:pt idx="729">
                  <c:v>221115</c:v>
                </c:pt>
                <c:pt idx="730">
                  <c:v>221255</c:v>
                </c:pt>
                <c:pt idx="731">
                  <c:v>221175</c:v>
                </c:pt>
                <c:pt idx="732">
                  <c:v>221260</c:v>
                </c:pt>
                <c:pt idx="733">
                  <c:v>221265</c:v>
                </c:pt>
                <c:pt idx="734">
                  <c:v>221350</c:v>
                </c:pt>
                <c:pt idx="735">
                  <c:v>221310</c:v>
                </c:pt>
                <c:pt idx="736">
                  <c:v>221270</c:v>
                </c:pt>
                <c:pt idx="737">
                  <c:v>221230</c:v>
                </c:pt>
                <c:pt idx="738">
                  <c:v>221180</c:v>
                </c:pt>
                <c:pt idx="739">
                  <c:v>221230</c:v>
                </c:pt>
                <c:pt idx="740">
                  <c:v>221195</c:v>
                </c:pt>
                <c:pt idx="741">
                  <c:v>221190</c:v>
                </c:pt>
                <c:pt idx="742">
                  <c:v>221295</c:v>
                </c:pt>
                <c:pt idx="743">
                  <c:v>221230</c:v>
                </c:pt>
                <c:pt idx="744">
                  <c:v>221300</c:v>
                </c:pt>
                <c:pt idx="745">
                  <c:v>221240</c:v>
                </c:pt>
                <c:pt idx="746">
                  <c:v>221195</c:v>
                </c:pt>
                <c:pt idx="747">
                  <c:v>221060</c:v>
                </c:pt>
                <c:pt idx="748">
                  <c:v>221130</c:v>
                </c:pt>
                <c:pt idx="749">
                  <c:v>221270</c:v>
                </c:pt>
                <c:pt idx="750">
                  <c:v>221300</c:v>
                </c:pt>
                <c:pt idx="751">
                  <c:v>221310</c:v>
                </c:pt>
                <c:pt idx="752">
                  <c:v>221340</c:v>
                </c:pt>
                <c:pt idx="753">
                  <c:v>221285</c:v>
                </c:pt>
                <c:pt idx="754">
                  <c:v>221205</c:v>
                </c:pt>
                <c:pt idx="755">
                  <c:v>221195</c:v>
                </c:pt>
                <c:pt idx="756">
                  <c:v>221300</c:v>
                </c:pt>
                <c:pt idx="757">
                  <c:v>221315</c:v>
                </c:pt>
                <c:pt idx="758">
                  <c:v>221530</c:v>
                </c:pt>
                <c:pt idx="759">
                  <c:v>221455</c:v>
                </c:pt>
                <c:pt idx="760">
                  <c:v>221450</c:v>
                </c:pt>
                <c:pt idx="761">
                  <c:v>221590</c:v>
                </c:pt>
                <c:pt idx="762">
                  <c:v>221500</c:v>
                </c:pt>
                <c:pt idx="763">
                  <c:v>221515</c:v>
                </c:pt>
                <c:pt idx="764">
                  <c:v>221480</c:v>
                </c:pt>
                <c:pt idx="765">
                  <c:v>221360</c:v>
                </c:pt>
                <c:pt idx="766">
                  <c:v>221435</c:v>
                </c:pt>
                <c:pt idx="767">
                  <c:v>221375</c:v>
                </c:pt>
                <c:pt idx="768">
                  <c:v>221160</c:v>
                </c:pt>
                <c:pt idx="769">
                  <c:v>221170</c:v>
                </c:pt>
                <c:pt idx="770">
                  <c:v>221140</c:v>
                </c:pt>
                <c:pt idx="771">
                  <c:v>221325</c:v>
                </c:pt>
                <c:pt idx="772">
                  <c:v>221210</c:v>
                </c:pt>
                <c:pt idx="773">
                  <c:v>221175</c:v>
                </c:pt>
                <c:pt idx="774">
                  <c:v>221200</c:v>
                </c:pt>
                <c:pt idx="775">
                  <c:v>221190</c:v>
                </c:pt>
                <c:pt idx="776">
                  <c:v>221080</c:v>
                </c:pt>
                <c:pt idx="777">
                  <c:v>220850</c:v>
                </c:pt>
                <c:pt idx="778">
                  <c:v>220605</c:v>
                </c:pt>
                <c:pt idx="779">
                  <c:v>220515</c:v>
                </c:pt>
                <c:pt idx="780">
                  <c:v>220600</c:v>
                </c:pt>
                <c:pt idx="781">
                  <c:v>220635</c:v>
                </c:pt>
                <c:pt idx="782">
                  <c:v>220405</c:v>
                </c:pt>
                <c:pt idx="783">
                  <c:v>220475</c:v>
                </c:pt>
                <c:pt idx="784">
                  <c:v>220600</c:v>
                </c:pt>
                <c:pt idx="785">
                  <c:v>220545</c:v>
                </c:pt>
                <c:pt idx="786">
                  <c:v>220590</c:v>
                </c:pt>
                <c:pt idx="787">
                  <c:v>220650</c:v>
                </c:pt>
                <c:pt idx="788">
                  <c:v>220835</c:v>
                </c:pt>
                <c:pt idx="789">
                  <c:v>221065</c:v>
                </c:pt>
                <c:pt idx="790">
                  <c:v>221020</c:v>
                </c:pt>
                <c:pt idx="791">
                  <c:v>220915</c:v>
                </c:pt>
                <c:pt idx="792">
                  <c:v>220895</c:v>
                </c:pt>
                <c:pt idx="793">
                  <c:v>220900</c:v>
                </c:pt>
                <c:pt idx="794">
                  <c:v>220900</c:v>
                </c:pt>
                <c:pt idx="795">
                  <c:v>220810</c:v>
                </c:pt>
                <c:pt idx="796">
                  <c:v>220765</c:v>
                </c:pt>
                <c:pt idx="797">
                  <c:v>220750</c:v>
                </c:pt>
                <c:pt idx="798">
                  <c:v>220705</c:v>
                </c:pt>
                <c:pt idx="799">
                  <c:v>220815</c:v>
                </c:pt>
                <c:pt idx="800">
                  <c:v>220955</c:v>
                </c:pt>
                <c:pt idx="801">
                  <c:v>220905</c:v>
                </c:pt>
                <c:pt idx="802">
                  <c:v>220950</c:v>
                </c:pt>
                <c:pt idx="803">
                  <c:v>221000</c:v>
                </c:pt>
                <c:pt idx="804">
                  <c:v>220920</c:v>
                </c:pt>
                <c:pt idx="805">
                  <c:v>220935</c:v>
                </c:pt>
                <c:pt idx="806">
                  <c:v>220865</c:v>
                </c:pt>
                <c:pt idx="807">
                  <c:v>220910</c:v>
                </c:pt>
                <c:pt idx="808">
                  <c:v>220900</c:v>
                </c:pt>
                <c:pt idx="809">
                  <c:v>220885</c:v>
                </c:pt>
                <c:pt idx="810">
                  <c:v>220870</c:v>
                </c:pt>
                <c:pt idx="811">
                  <c:v>220850</c:v>
                </c:pt>
                <c:pt idx="812">
                  <c:v>221000</c:v>
                </c:pt>
                <c:pt idx="813">
                  <c:v>220940</c:v>
                </c:pt>
                <c:pt idx="814">
                  <c:v>221135</c:v>
                </c:pt>
                <c:pt idx="815">
                  <c:v>221095</c:v>
                </c:pt>
                <c:pt idx="816">
                  <c:v>221200</c:v>
                </c:pt>
                <c:pt idx="817">
                  <c:v>221375</c:v>
                </c:pt>
                <c:pt idx="818">
                  <c:v>221455</c:v>
                </c:pt>
                <c:pt idx="819">
                  <c:v>221405</c:v>
                </c:pt>
                <c:pt idx="820">
                  <c:v>221400</c:v>
                </c:pt>
                <c:pt idx="821">
                  <c:v>221250</c:v>
                </c:pt>
                <c:pt idx="822">
                  <c:v>221220</c:v>
                </c:pt>
                <c:pt idx="823">
                  <c:v>221195</c:v>
                </c:pt>
                <c:pt idx="824">
                  <c:v>221295</c:v>
                </c:pt>
                <c:pt idx="825">
                  <c:v>221500</c:v>
                </c:pt>
                <c:pt idx="826">
                  <c:v>221645</c:v>
                </c:pt>
                <c:pt idx="827">
                  <c:v>221525</c:v>
                </c:pt>
                <c:pt idx="828">
                  <c:v>221405</c:v>
                </c:pt>
                <c:pt idx="829">
                  <c:v>221560</c:v>
                </c:pt>
                <c:pt idx="830">
                  <c:v>221760</c:v>
                </c:pt>
                <c:pt idx="831">
                  <c:v>221850</c:v>
                </c:pt>
                <c:pt idx="832">
                  <c:v>222050</c:v>
                </c:pt>
                <c:pt idx="833">
                  <c:v>221900</c:v>
                </c:pt>
                <c:pt idx="834">
                  <c:v>221910</c:v>
                </c:pt>
                <c:pt idx="835">
                  <c:v>222000</c:v>
                </c:pt>
                <c:pt idx="836">
                  <c:v>221915</c:v>
                </c:pt>
                <c:pt idx="837">
                  <c:v>221940</c:v>
                </c:pt>
                <c:pt idx="838">
                  <c:v>221915</c:v>
                </c:pt>
                <c:pt idx="839">
                  <c:v>221800</c:v>
                </c:pt>
                <c:pt idx="840">
                  <c:v>221900</c:v>
                </c:pt>
                <c:pt idx="841">
                  <c:v>221810</c:v>
                </c:pt>
                <c:pt idx="842">
                  <c:v>221575</c:v>
                </c:pt>
                <c:pt idx="843">
                  <c:v>221600</c:v>
                </c:pt>
                <c:pt idx="844">
                  <c:v>221645</c:v>
                </c:pt>
                <c:pt idx="845">
                  <c:v>221870</c:v>
                </c:pt>
                <c:pt idx="846">
                  <c:v>221680</c:v>
                </c:pt>
                <c:pt idx="847">
                  <c:v>221625</c:v>
                </c:pt>
                <c:pt idx="848">
                  <c:v>221605</c:v>
                </c:pt>
                <c:pt idx="849">
                  <c:v>221555</c:v>
                </c:pt>
                <c:pt idx="850">
                  <c:v>221615</c:v>
                </c:pt>
                <c:pt idx="851">
                  <c:v>221435</c:v>
                </c:pt>
                <c:pt idx="852">
                  <c:v>221460</c:v>
                </c:pt>
                <c:pt idx="853">
                  <c:v>221600</c:v>
                </c:pt>
                <c:pt idx="854">
                  <c:v>221580</c:v>
                </c:pt>
                <c:pt idx="855">
                  <c:v>221590</c:v>
                </c:pt>
                <c:pt idx="856">
                  <c:v>221750</c:v>
                </c:pt>
                <c:pt idx="857">
                  <c:v>221650</c:v>
                </c:pt>
                <c:pt idx="858">
                  <c:v>221800</c:v>
                </c:pt>
                <c:pt idx="859">
                  <c:v>221790</c:v>
                </c:pt>
                <c:pt idx="860">
                  <c:v>221840</c:v>
                </c:pt>
                <c:pt idx="861">
                  <c:v>221935</c:v>
                </c:pt>
                <c:pt idx="862">
                  <c:v>221905</c:v>
                </c:pt>
                <c:pt idx="863">
                  <c:v>221870</c:v>
                </c:pt>
                <c:pt idx="864">
                  <c:v>222070</c:v>
                </c:pt>
                <c:pt idx="865">
                  <c:v>221960</c:v>
                </c:pt>
                <c:pt idx="866">
                  <c:v>221920</c:v>
                </c:pt>
                <c:pt idx="867">
                  <c:v>221880</c:v>
                </c:pt>
                <c:pt idx="868">
                  <c:v>221845</c:v>
                </c:pt>
                <c:pt idx="869">
                  <c:v>222000</c:v>
                </c:pt>
                <c:pt idx="870">
                  <c:v>221975</c:v>
                </c:pt>
                <c:pt idx="871">
                  <c:v>221955</c:v>
                </c:pt>
                <c:pt idx="872">
                  <c:v>221900</c:v>
                </c:pt>
                <c:pt idx="873">
                  <c:v>221880</c:v>
                </c:pt>
                <c:pt idx="874">
                  <c:v>221815</c:v>
                </c:pt>
                <c:pt idx="875">
                  <c:v>221865</c:v>
                </c:pt>
                <c:pt idx="876">
                  <c:v>221855</c:v>
                </c:pt>
                <c:pt idx="877">
                  <c:v>221950</c:v>
                </c:pt>
                <c:pt idx="878">
                  <c:v>221970</c:v>
                </c:pt>
                <c:pt idx="879">
                  <c:v>221995</c:v>
                </c:pt>
                <c:pt idx="880">
                  <c:v>221935</c:v>
                </c:pt>
                <c:pt idx="881">
                  <c:v>221970</c:v>
                </c:pt>
                <c:pt idx="882">
                  <c:v>221845</c:v>
                </c:pt>
                <c:pt idx="883">
                  <c:v>221930</c:v>
                </c:pt>
                <c:pt idx="884">
                  <c:v>221915</c:v>
                </c:pt>
                <c:pt idx="885">
                  <c:v>221900</c:v>
                </c:pt>
                <c:pt idx="886">
                  <c:v>221945</c:v>
                </c:pt>
                <c:pt idx="887">
                  <c:v>221935</c:v>
                </c:pt>
                <c:pt idx="888">
                  <c:v>221875</c:v>
                </c:pt>
                <c:pt idx="889">
                  <c:v>221870</c:v>
                </c:pt>
                <c:pt idx="890">
                  <c:v>221905</c:v>
                </c:pt>
                <c:pt idx="891">
                  <c:v>221890</c:v>
                </c:pt>
                <c:pt idx="892">
                  <c:v>221890</c:v>
                </c:pt>
                <c:pt idx="893">
                  <c:v>221920</c:v>
                </c:pt>
                <c:pt idx="894">
                  <c:v>221900</c:v>
                </c:pt>
                <c:pt idx="895">
                  <c:v>221905</c:v>
                </c:pt>
                <c:pt idx="896">
                  <c:v>221905</c:v>
                </c:pt>
                <c:pt idx="897">
                  <c:v>222000</c:v>
                </c:pt>
                <c:pt idx="898">
                  <c:v>222155</c:v>
                </c:pt>
                <c:pt idx="899">
                  <c:v>222155</c:v>
                </c:pt>
                <c:pt idx="900">
                  <c:v>222210</c:v>
                </c:pt>
                <c:pt idx="901">
                  <c:v>222255</c:v>
                </c:pt>
                <c:pt idx="902">
                  <c:v>222255</c:v>
                </c:pt>
                <c:pt idx="903">
                  <c:v>222255</c:v>
                </c:pt>
                <c:pt idx="904">
                  <c:v>220795</c:v>
                </c:pt>
                <c:pt idx="905">
                  <c:v>221395</c:v>
                </c:pt>
                <c:pt idx="906">
                  <c:v>221395</c:v>
                </c:pt>
                <c:pt idx="907">
                  <c:v>221395</c:v>
                </c:pt>
                <c:pt idx="908">
                  <c:v>221395</c:v>
                </c:pt>
                <c:pt idx="909">
                  <c:v>221395</c:v>
                </c:pt>
                <c:pt idx="910">
                  <c:v>222000</c:v>
                </c:pt>
                <c:pt idx="911">
                  <c:v>222030</c:v>
                </c:pt>
                <c:pt idx="912">
                  <c:v>222050</c:v>
                </c:pt>
                <c:pt idx="913">
                  <c:v>222100</c:v>
                </c:pt>
                <c:pt idx="914">
                  <c:v>222155</c:v>
                </c:pt>
                <c:pt idx="915">
                  <c:v>222155</c:v>
                </c:pt>
                <c:pt idx="916">
                  <c:v>222155</c:v>
                </c:pt>
                <c:pt idx="917">
                  <c:v>222155</c:v>
                </c:pt>
                <c:pt idx="918">
                  <c:v>222200</c:v>
                </c:pt>
                <c:pt idx="919">
                  <c:v>222035</c:v>
                </c:pt>
                <c:pt idx="920">
                  <c:v>221990</c:v>
                </c:pt>
                <c:pt idx="921">
                  <c:v>221990</c:v>
                </c:pt>
                <c:pt idx="922">
                  <c:v>221990</c:v>
                </c:pt>
                <c:pt idx="923">
                  <c:v>221990</c:v>
                </c:pt>
                <c:pt idx="924">
                  <c:v>221950</c:v>
                </c:pt>
                <c:pt idx="925">
                  <c:v>221985</c:v>
                </c:pt>
                <c:pt idx="926">
                  <c:v>222035</c:v>
                </c:pt>
                <c:pt idx="927">
                  <c:v>222035</c:v>
                </c:pt>
                <c:pt idx="928">
                  <c:v>222035</c:v>
                </c:pt>
                <c:pt idx="929">
                  <c:v>222035</c:v>
                </c:pt>
                <c:pt idx="930">
                  <c:v>222035</c:v>
                </c:pt>
                <c:pt idx="931">
                  <c:v>221965</c:v>
                </c:pt>
                <c:pt idx="932">
                  <c:v>222050</c:v>
                </c:pt>
                <c:pt idx="933">
                  <c:v>222100</c:v>
                </c:pt>
                <c:pt idx="934">
                  <c:v>222065</c:v>
                </c:pt>
                <c:pt idx="935">
                  <c:v>222155</c:v>
                </c:pt>
                <c:pt idx="936">
                  <c:v>222165</c:v>
                </c:pt>
                <c:pt idx="937">
                  <c:v>222250</c:v>
                </c:pt>
                <c:pt idx="938">
                  <c:v>222315</c:v>
                </c:pt>
                <c:pt idx="939">
                  <c:v>222500</c:v>
                </c:pt>
                <c:pt idx="940">
                  <c:v>222630</c:v>
                </c:pt>
                <c:pt idx="941">
                  <c:v>222835</c:v>
                </c:pt>
                <c:pt idx="942">
                  <c:v>222730</c:v>
                </c:pt>
                <c:pt idx="943">
                  <c:v>222695</c:v>
                </c:pt>
                <c:pt idx="944">
                  <c:v>222605</c:v>
                </c:pt>
                <c:pt idx="945">
                  <c:v>222695</c:v>
                </c:pt>
                <c:pt idx="946">
                  <c:v>222640</c:v>
                </c:pt>
                <c:pt idx="947">
                  <c:v>222655</c:v>
                </c:pt>
                <c:pt idx="948">
                  <c:v>222560</c:v>
                </c:pt>
                <c:pt idx="949">
                  <c:v>222600</c:v>
                </c:pt>
                <c:pt idx="950">
                  <c:v>222615</c:v>
                </c:pt>
                <c:pt idx="951">
                  <c:v>222810</c:v>
                </c:pt>
                <c:pt idx="952">
                  <c:v>222845</c:v>
                </c:pt>
                <c:pt idx="953">
                  <c:v>222840</c:v>
                </c:pt>
                <c:pt idx="954">
                  <c:v>222955</c:v>
                </c:pt>
                <c:pt idx="955">
                  <c:v>222860</c:v>
                </c:pt>
                <c:pt idx="956">
                  <c:v>222885</c:v>
                </c:pt>
                <c:pt idx="957">
                  <c:v>222840</c:v>
                </c:pt>
                <c:pt idx="958">
                  <c:v>222870</c:v>
                </c:pt>
                <c:pt idx="959">
                  <c:v>222795</c:v>
                </c:pt>
                <c:pt idx="960">
                  <c:v>222700</c:v>
                </c:pt>
                <c:pt idx="961">
                  <c:v>222675</c:v>
                </c:pt>
                <c:pt idx="962">
                  <c:v>222755</c:v>
                </c:pt>
                <c:pt idx="963">
                  <c:v>222755</c:v>
                </c:pt>
                <c:pt idx="964">
                  <c:v>222650</c:v>
                </c:pt>
                <c:pt idx="965">
                  <c:v>222620</c:v>
                </c:pt>
                <c:pt idx="966">
                  <c:v>222555</c:v>
                </c:pt>
                <c:pt idx="967">
                  <c:v>222650</c:v>
                </c:pt>
                <c:pt idx="968">
                  <c:v>222550</c:v>
                </c:pt>
                <c:pt idx="969">
                  <c:v>222590</c:v>
                </c:pt>
                <c:pt idx="970">
                  <c:v>222560</c:v>
                </c:pt>
                <c:pt idx="971">
                  <c:v>222570</c:v>
                </c:pt>
                <c:pt idx="972">
                  <c:v>222650</c:v>
                </c:pt>
                <c:pt idx="973">
                  <c:v>222760</c:v>
                </c:pt>
                <c:pt idx="974">
                  <c:v>222705</c:v>
                </c:pt>
                <c:pt idx="975">
                  <c:v>222790</c:v>
                </c:pt>
                <c:pt idx="976">
                  <c:v>222745</c:v>
                </c:pt>
                <c:pt idx="977">
                  <c:v>222550</c:v>
                </c:pt>
                <c:pt idx="978">
                  <c:v>222540</c:v>
                </c:pt>
                <c:pt idx="979">
                  <c:v>222570</c:v>
                </c:pt>
                <c:pt idx="980">
                  <c:v>222530</c:v>
                </c:pt>
                <c:pt idx="981">
                  <c:v>222460</c:v>
                </c:pt>
                <c:pt idx="982">
                  <c:v>222450</c:v>
                </c:pt>
                <c:pt idx="983">
                  <c:v>222435</c:v>
                </c:pt>
                <c:pt idx="984">
                  <c:v>222440</c:v>
                </c:pt>
                <c:pt idx="985">
                  <c:v>222500</c:v>
                </c:pt>
                <c:pt idx="986">
                  <c:v>222690</c:v>
                </c:pt>
                <c:pt idx="987">
                  <c:v>222610</c:v>
                </c:pt>
                <c:pt idx="988">
                  <c:v>222565</c:v>
                </c:pt>
                <c:pt idx="989">
                  <c:v>222580</c:v>
                </c:pt>
                <c:pt idx="990">
                  <c:v>222575</c:v>
                </c:pt>
                <c:pt idx="991">
                  <c:v>222595</c:v>
                </c:pt>
                <c:pt idx="992">
                  <c:v>222605</c:v>
                </c:pt>
                <c:pt idx="993">
                  <c:v>222690</c:v>
                </c:pt>
                <c:pt idx="994">
                  <c:v>222750</c:v>
                </c:pt>
                <c:pt idx="995">
                  <c:v>222705</c:v>
                </c:pt>
                <c:pt idx="996">
                  <c:v>222720</c:v>
                </c:pt>
                <c:pt idx="997">
                  <c:v>222725</c:v>
                </c:pt>
                <c:pt idx="998">
                  <c:v>222665</c:v>
                </c:pt>
                <c:pt idx="999">
                  <c:v>222665</c:v>
                </c:pt>
                <c:pt idx="1000">
                  <c:v>222640</c:v>
                </c:pt>
                <c:pt idx="1001">
                  <c:v>222555</c:v>
                </c:pt>
                <c:pt idx="1002">
                  <c:v>222575</c:v>
                </c:pt>
                <c:pt idx="1003">
                  <c:v>222535</c:v>
                </c:pt>
                <c:pt idx="1004">
                  <c:v>222580</c:v>
                </c:pt>
                <c:pt idx="1005">
                  <c:v>222620</c:v>
                </c:pt>
                <c:pt idx="1006">
                  <c:v>222640</c:v>
                </c:pt>
                <c:pt idx="1007">
                  <c:v>222580</c:v>
                </c:pt>
                <c:pt idx="1008">
                  <c:v>222510</c:v>
                </c:pt>
                <c:pt idx="1009">
                  <c:v>222375</c:v>
                </c:pt>
                <c:pt idx="1010">
                  <c:v>222275</c:v>
                </c:pt>
                <c:pt idx="1011">
                  <c:v>222380</c:v>
                </c:pt>
                <c:pt idx="1012">
                  <c:v>222350</c:v>
                </c:pt>
                <c:pt idx="1013">
                  <c:v>222380</c:v>
                </c:pt>
                <c:pt idx="1014">
                  <c:v>222430</c:v>
                </c:pt>
                <c:pt idx="1015">
                  <c:v>222405</c:v>
                </c:pt>
                <c:pt idx="1016">
                  <c:v>222550</c:v>
                </c:pt>
                <c:pt idx="1017">
                  <c:v>222565</c:v>
                </c:pt>
                <c:pt idx="1018">
                  <c:v>222710</c:v>
                </c:pt>
                <c:pt idx="1019">
                  <c:v>222650</c:v>
                </c:pt>
                <c:pt idx="1020">
                  <c:v>222645</c:v>
                </c:pt>
                <c:pt idx="1021">
                  <c:v>222735</c:v>
                </c:pt>
                <c:pt idx="1022">
                  <c:v>222750</c:v>
                </c:pt>
                <c:pt idx="1023">
                  <c:v>222845</c:v>
                </c:pt>
                <c:pt idx="1024">
                  <c:v>222845</c:v>
                </c:pt>
                <c:pt idx="1025">
                  <c:v>222850</c:v>
                </c:pt>
                <c:pt idx="1026">
                  <c:v>222870</c:v>
                </c:pt>
                <c:pt idx="1027">
                  <c:v>223000</c:v>
                </c:pt>
                <c:pt idx="1028">
                  <c:v>222885</c:v>
                </c:pt>
                <c:pt idx="1029">
                  <c:v>222850</c:v>
                </c:pt>
                <c:pt idx="1030">
                  <c:v>222915</c:v>
                </c:pt>
                <c:pt idx="1031">
                  <c:v>222950</c:v>
                </c:pt>
                <c:pt idx="1032">
                  <c:v>222920</c:v>
                </c:pt>
                <c:pt idx="1033">
                  <c:v>222950</c:v>
                </c:pt>
                <c:pt idx="1034">
                  <c:v>222855</c:v>
                </c:pt>
                <c:pt idx="1035">
                  <c:v>222950</c:v>
                </c:pt>
                <c:pt idx="1036">
                  <c:v>222875</c:v>
                </c:pt>
                <c:pt idx="1037">
                  <c:v>222765</c:v>
                </c:pt>
                <c:pt idx="1038">
                  <c:v>222820</c:v>
                </c:pt>
                <c:pt idx="1039">
                  <c:v>222740</c:v>
                </c:pt>
                <c:pt idx="1040">
                  <c:v>222750</c:v>
                </c:pt>
                <c:pt idx="1041">
                  <c:v>222720</c:v>
                </c:pt>
                <c:pt idx="1042">
                  <c:v>222785</c:v>
                </c:pt>
                <c:pt idx="1043">
                  <c:v>222810</c:v>
                </c:pt>
                <c:pt idx="1044">
                  <c:v>222720</c:v>
                </c:pt>
                <c:pt idx="1045">
                  <c:v>222730</c:v>
                </c:pt>
                <c:pt idx="1046">
                  <c:v>222790</c:v>
                </c:pt>
                <c:pt idx="1047">
                  <c:v>222720</c:v>
                </c:pt>
                <c:pt idx="1048">
                  <c:v>222765</c:v>
                </c:pt>
                <c:pt idx="1049">
                  <c:v>222760</c:v>
                </c:pt>
                <c:pt idx="1050">
                  <c:v>222655</c:v>
                </c:pt>
                <c:pt idx="1051">
                  <c:v>222650</c:v>
                </c:pt>
                <c:pt idx="1052">
                  <c:v>222660</c:v>
                </c:pt>
                <c:pt idx="1053">
                  <c:v>222680</c:v>
                </c:pt>
                <c:pt idx="1054">
                  <c:v>222760</c:v>
                </c:pt>
                <c:pt idx="1055">
                  <c:v>222740</c:v>
                </c:pt>
                <c:pt idx="1056">
                  <c:v>222760</c:v>
                </c:pt>
                <c:pt idx="1057">
                  <c:v>222745</c:v>
                </c:pt>
                <c:pt idx="1058">
                  <c:v>222745</c:v>
                </c:pt>
                <c:pt idx="1059">
                  <c:v>222805</c:v>
                </c:pt>
                <c:pt idx="1060">
                  <c:v>222790</c:v>
                </c:pt>
                <c:pt idx="1061">
                  <c:v>222850</c:v>
                </c:pt>
                <c:pt idx="1062">
                  <c:v>222750</c:v>
                </c:pt>
                <c:pt idx="1063">
                  <c:v>222750</c:v>
                </c:pt>
                <c:pt idx="1064">
                  <c:v>222750</c:v>
                </c:pt>
                <c:pt idx="1065">
                  <c:v>222760</c:v>
                </c:pt>
                <c:pt idx="1066">
                  <c:v>222790</c:v>
                </c:pt>
                <c:pt idx="1067">
                  <c:v>222840</c:v>
                </c:pt>
                <c:pt idx="1068">
                  <c:v>222795</c:v>
                </c:pt>
                <c:pt idx="1069">
                  <c:v>222760</c:v>
                </c:pt>
                <c:pt idx="1070">
                  <c:v>222805</c:v>
                </c:pt>
                <c:pt idx="1071">
                  <c:v>222910</c:v>
                </c:pt>
                <c:pt idx="1072">
                  <c:v>222850</c:v>
                </c:pt>
                <c:pt idx="1073">
                  <c:v>222930</c:v>
                </c:pt>
                <c:pt idx="1074">
                  <c:v>223000</c:v>
                </c:pt>
                <c:pt idx="1075">
                  <c:v>222955</c:v>
                </c:pt>
                <c:pt idx="1076">
                  <c:v>222950</c:v>
                </c:pt>
                <c:pt idx="1077">
                  <c:v>223000</c:v>
                </c:pt>
                <c:pt idx="1078">
                  <c:v>222975</c:v>
                </c:pt>
                <c:pt idx="1079">
                  <c:v>222930</c:v>
                </c:pt>
                <c:pt idx="1080">
                  <c:v>223170</c:v>
                </c:pt>
                <c:pt idx="1081">
                  <c:v>223235</c:v>
                </c:pt>
                <c:pt idx="1082">
                  <c:v>223245</c:v>
                </c:pt>
                <c:pt idx="1083">
                  <c:v>223340</c:v>
                </c:pt>
                <c:pt idx="1084">
                  <c:v>223310</c:v>
                </c:pt>
                <c:pt idx="1085">
                  <c:v>223350</c:v>
                </c:pt>
                <c:pt idx="1086">
                  <c:v>223355</c:v>
                </c:pt>
                <c:pt idx="1087">
                  <c:v>223330</c:v>
                </c:pt>
                <c:pt idx="1088">
                  <c:v>223210</c:v>
                </c:pt>
                <c:pt idx="1089">
                  <c:v>223185</c:v>
                </c:pt>
                <c:pt idx="1090">
                  <c:v>223150</c:v>
                </c:pt>
                <c:pt idx="1091">
                  <c:v>223185</c:v>
                </c:pt>
                <c:pt idx="1092">
                  <c:v>223175</c:v>
                </c:pt>
                <c:pt idx="1093">
                  <c:v>223155</c:v>
                </c:pt>
                <c:pt idx="1094">
                  <c:v>223140</c:v>
                </c:pt>
                <c:pt idx="1095">
                  <c:v>223100</c:v>
                </c:pt>
                <c:pt idx="1096">
                  <c:v>223170</c:v>
                </c:pt>
                <c:pt idx="1097">
                  <c:v>223160</c:v>
                </c:pt>
                <c:pt idx="1098">
                  <c:v>223190</c:v>
                </c:pt>
                <c:pt idx="1099">
                  <c:v>223205</c:v>
                </c:pt>
                <c:pt idx="1100">
                  <c:v>223175</c:v>
                </c:pt>
                <c:pt idx="1101">
                  <c:v>223255</c:v>
                </c:pt>
                <c:pt idx="1102">
                  <c:v>223300</c:v>
                </c:pt>
                <c:pt idx="1103">
                  <c:v>223410</c:v>
                </c:pt>
                <c:pt idx="1104">
                  <c:v>223405</c:v>
                </c:pt>
                <c:pt idx="1105">
                  <c:v>223430</c:v>
                </c:pt>
                <c:pt idx="1106">
                  <c:v>223480</c:v>
                </c:pt>
                <c:pt idx="1107">
                  <c:v>223360</c:v>
                </c:pt>
                <c:pt idx="1108">
                  <c:v>223375</c:v>
                </c:pt>
                <c:pt idx="1109">
                  <c:v>223420</c:v>
                </c:pt>
                <c:pt idx="1110">
                  <c:v>223500</c:v>
                </c:pt>
                <c:pt idx="1111">
                  <c:v>223370</c:v>
                </c:pt>
                <c:pt idx="1112">
                  <c:v>223500</c:v>
                </c:pt>
                <c:pt idx="1113">
                  <c:v>223500</c:v>
                </c:pt>
                <c:pt idx="1114">
                  <c:v>223430</c:v>
                </c:pt>
                <c:pt idx="1115">
                  <c:v>223430</c:v>
                </c:pt>
                <c:pt idx="1116">
                  <c:v>223430</c:v>
                </c:pt>
                <c:pt idx="1117">
                  <c:v>223430</c:v>
                </c:pt>
                <c:pt idx="1118">
                  <c:v>223660</c:v>
                </c:pt>
                <c:pt idx="1119">
                  <c:v>223755</c:v>
                </c:pt>
                <c:pt idx="1120">
                  <c:v>223755</c:v>
                </c:pt>
                <c:pt idx="1121">
                  <c:v>223720</c:v>
                </c:pt>
                <c:pt idx="1122">
                  <c:v>223725</c:v>
                </c:pt>
                <c:pt idx="1123">
                  <c:v>223720</c:v>
                </c:pt>
                <c:pt idx="1124">
                  <c:v>223800</c:v>
                </c:pt>
                <c:pt idx="1125">
                  <c:v>223900</c:v>
                </c:pt>
                <c:pt idx="1126">
                  <c:v>223950</c:v>
                </c:pt>
                <c:pt idx="1127">
                  <c:v>224000</c:v>
                </c:pt>
                <c:pt idx="1128">
                  <c:v>223875</c:v>
                </c:pt>
                <c:pt idx="1129">
                  <c:v>224005</c:v>
                </c:pt>
                <c:pt idx="1130">
                  <c:v>224050</c:v>
                </c:pt>
                <c:pt idx="1131">
                  <c:v>224080</c:v>
                </c:pt>
                <c:pt idx="1132">
                  <c:v>224100</c:v>
                </c:pt>
                <c:pt idx="1133">
                  <c:v>224135</c:v>
                </c:pt>
                <c:pt idx="1134">
                  <c:v>224140</c:v>
                </c:pt>
                <c:pt idx="1135">
                  <c:v>224150</c:v>
                </c:pt>
                <c:pt idx="1136">
                  <c:v>224025</c:v>
                </c:pt>
                <c:pt idx="1137">
                  <c:v>224070</c:v>
                </c:pt>
                <c:pt idx="1138">
                  <c:v>223965</c:v>
                </c:pt>
                <c:pt idx="1139">
                  <c:v>224060</c:v>
                </c:pt>
                <c:pt idx="1140">
                  <c:v>224000</c:v>
                </c:pt>
                <c:pt idx="1141">
                  <c:v>224055</c:v>
                </c:pt>
                <c:pt idx="1142">
                  <c:v>224070</c:v>
                </c:pt>
                <c:pt idx="1143">
                  <c:v>224070</c:v>
                </c:pt>
                <c:pt idx="1144">
                  <c:v>224025</c:v>
                </c:pt>
                <c:pt idx="1145">
                  <c:v>223990</c:v>
                </c:pt>
                <c:pt idx="1146">
                  <c:v>224000</c:v>
                </c:pt>
                <c:pt idx="1147">
                  <c:v>224000</c:v>
                </c:pt>
                <c:pt idx="1148">
                  <c:v>223910</c:v>
                </c:pt>
                <c:pt idx="1149">
                  <c:v>223880</c:v>
                </c:pt>
                <c:pt idx="1150">
                  <c:v>223890</c:v>
                </c:pt>
                <c:pt idx="1151">
                  <c:v>223890</c:v>
                </c:pt>
                <c:pt idx="1152">
                  <c:v>223900</c:v>
                </c:pt>
                <c:pt idx="1153">
                  <c:v>223880</c:v>
                </c:pt>
                <c:pt idx="1154">
                  <c:v>223945</c:v>
                </c:pt>
                <c:pt idx="1155">
                  <c:v>223880</c:v>
                </c:pt>
                <c:pt idx="1156">
                  <c:v>223820</c:v>
                </c:pt>
                <c:pt idx="1157">
                  <c:v>223895</c:v>
                </c:pt>
                <c:pt idx="1158">
                  <c:v>223830</c:v>
                </c:pt>
                <c:pt idx="1159">
                  <c:v>223760</c:v>
                </c:pt>
                <c:pt idx="1160">
                  <c:v>223800</c:v>
                </c:pt>
                <c:pt idx="1161">
                  <c:v>223900</c:v>
                </c:pt>
                <c:pt idx="1162">
                  <c:v>223925</c:v>
                </c:pt>
                <c:pt idx="1163">
                  <c:v>223965</c:v>
                </c:pt>
                <c:pt idx="1164">
                  <c:v>224020</c:v>
                </c:pt>
                <c:pt idx="1165">
                  <c:v>224035</c:v>
                </c:pt>
                <c:pt idx="1166">
                  <c:v>223985</c:v>
                </c:pt>
                <c:pt idx="1167">
                  <c:v>224075</c:v>
                </c:pt>
                <c:pt idx="1168">
                  <c:v>224025</c:v>
                </c:pt>
                <c:pt idx="1169">
                  <c:v>224075</c:v>
                </c:pt>
                <c:pt idx="1170">
                  <c:v>224015</c:v>
                </c:pt>
                <c:pt idx="1171">
                  <c:v>224230</c:v>
                </c:pt>
                <c:pt idx="1172">
                  <c:v>224210</c:v>
                </c:pt>
                <c:pt idx="1173">
                  <c:v>224145</c:v>
                </c:pt>
                <c:pt idx="1174">
                  <c:v>224155</c:v>
                </c:pt>
                <c:pt idx="1175">
                  <c:v>224000</c:v>
                </c:pt>
                <c:pt idx="1176">
                  <c:v>223955</c:v>
                </c:pt>
                <c:pt idx="1177">
                  <c:v>224075</c:v>
                </c:pt>
                <c:pt idx="1178">
                  <c:v>224155</c:v>
                </c:pt>
                <c:pt idx="1179">
                  <c:v>224180</c:v>
                </c:pt>
                <c:pt idx="1180">
                  <c:v>224360</c:v>
                </c:pt>
                <c:pt idx="1181">
                  <c:v>224500</c:v>
                </c:pt>
                <c:pt idx="1182">
                  <c:v>224555</c:v>
                </c:pt>
                <c:pt idx="1183">
                  <c:v>224690</c:v>
                </c:pt>
                <c:pt idx="1184">
                  <c:v>224565</c:v>
                </c:pt>
                <c:pt idx="1185">
                  <c:v>224430</c:v>
                </c:pt>
                <c:pt idx="1186">
                  <c:v>224515</c:v>
                </c:pt>
                <c:pt idx="1187">
                  <c:v>224590</c:v>
                </c:pt>
                <c:pt idx="1188">
                  <c:v>224675</c:v>
                </c:pt>
                <c:pt idx="1189">
                  <c:v>224590</c:v>
                </c:pt>
                <c:pt idx="1190">
                  <c:v>224610</c:v>
                </c:pt>
                <c:pt idx="1191">
                  <c:v>224705</c:v>
                </c:pt>
                <c:pt idx="1192">
                  <c:v>224650</c:v>
                </c:pt>
                <c:pt idx="1193">
                  <c:v>224615</c:v>
                </c:pt>
                <c:pt idx="1194">
                  <c:v>224600</c:v>
                </c:pt>
                <c:pt idx="1195">
                  <c:v>224570</c:v>
                </c:pt>
                <c:pt idx="1196">
                  <c:v>224570</c:v>
                </c:pt>
                <c:pt idx="1197">
                  <c:v>224455</c:v>
                </c:pt>
                <c:pt idx="1198">
                  <c:v>224365</c:v>
                </c:pt>
                <c:pt idx="1199">
                  <c:v>224460</c:v>
                </c:pt>
                <c:pt idx="1200">
                  <c:v>224415</c:v>
                </c:pt>
                <c:pt idx="1201">
                  <c:v>224365</c:v>
                </c:pt>
                <c:pt idx="1202">
                  <c:v>224365</c:v>
                </c:pt>
                <c:pt idx="1203">
                  <c:v>224180</c:v>
                </c:pt>
                <c:pt idx="1204">
                  <c:v>224220</c:v>
                </c:pt>
                <c:pt idx="1205">
                  <c:v>224300</c:v>
                </c:pt>
                <c:pt idx="1206">
                  <c:v>223925</c:v>
                </c:pt>
                <c:pt idx="1207">
                  <c:v>224275</c:v>
                </c:pt>
                <c:pt idx="1208">
                  <c:v>224095</c:v>
                </c:pt>
                <c:pt idx="1209">
                  <c:v>224135</c:v>
                </c:pt>
                <c:pt idx="1210">
                  <c:v>223805</c:v>
                </c:pt>
                <c:pt idx="1211">
                  <c:v>224000</c:v>
                </c:pt>
                <c:pt idx="1212">
                  <c:v>224005</c:v>
                </c:pt>
                <c:pt idx="1213">
                  <c:v>224155</c:v>
                </c:pt>
                <c:pt idx="1214">
                  <c:v>224200</c:v>
                </c:pt>
                <c:pt idx="1215">
                  <c:v>224220</c:v>
                </c:pt>
                <c:pt idx="1216">
                  <c:v>224070</c:v>
                </c:pt>
                <c:pt idx="1217">
                  <c:v>224125</c:v>
                </c:pt>
                <c:pt idx="1218">
                  <c:v>224060</c:v>
                </c:pt>
                <c:pt idx="1219">
                  <c:v>224110</c:v>
                </c:pt>
                <c:pt idx="1220">
                  <c:v>224165</c:v>
                </c:pt>
                <c:pt idx="1221">
                  <c:v>224235</c:v>
                </c:pt>
                <c:pt idx="1222">
                  <c:v>224250</c:v>
                </c:pt>
                <c:pt idx="1223">
                  <c:v>224400</c:v>
                </c:pt>
                <c:pt idx="1224">
                  <c:v>224355</c:v>
                </c:pt>
                <c:pt idx="1225">
                  <c:v>224350</c:v>
                </c:pt>
                <c:pt idx="1226">
                  <c:v>224390</c:v>
                </c:pt>
                <c:pt idx="1227">
                  <c:v>224455</c:v>
                </c:pt>
                <c:pt idx="1228">
                  <c:v>224455</c:v>
                </c:pt>
                <c:pt idx="1229">
                  <c:v>224285</c:v>
                </c:pt>
                <c:pt idx="1230">
                  <c:v>224430</c:v>
                </c:pt>
                <c:pt idx="1231">
                  <c:v>224400</c:v>
                </c:pt>
                <c:pt idx="1232">
                  <c:v>224440</c:v>
                </c:pt>
                <c:pt idx="1233">
                  <c:v>224605</c:v>
                </c:pt>
                <c:pt idx="1234">
                  <c:v>224495</c:v>
                </c:pt>
                <c:pt idx="1235">
                  <c:v>224410</c:v>
                </c:pt>
                <c:pt idx="1236">
                  <c:v>224405</c:v>
                </c:pt>
                <c:pt idx="1237">
                  <c:v>224430</c:v>
                </c:pt>
                <c:pt idx="1238">
                  <c:v>224450</c:v>
                </c:pt>
                <c:pt idx="1239">
                  <c:v>224405</c:v>
                </c:pt>
                <c:pt idx="1240">
                  <c:v>224325</c:v>
                </c:pt>
                <c:pt idx="1241">
                  <c:v>224410</c:v>
                </c:pt>
                <c:pt idx="1242">
                  <c:v>224355</c:v>
                </c:pt>
                <c:pt idx="1243">
                  <c:v>224365</c:v>
                </c:pt>
                <c:pt idx="1244">
                  <c:v>224450</c:v>
                </c:pt>
                <c:pt idx="1245">
                  <c:v>224540</c:v>
                </c:pt>
                <c:pt idx="1246">
                  <c:v>224635</c:v>
                </c:pt>
                <c:pt idx="1247">
                  <c:v>224460</c:v>
                </c:pt>
                <c:pt idx="1248">
                  <c:v>224415</c:v>
                </c:pt>
                <c:pt idx="1249">
                  <c:v>224415</c:v>
                </c:pt>
                <c:pt idx="1250">
                  <c:v>224400</c:v>
                </c:pt>
                <c:pt idx="1251">
                  <c:v>224390</c:v>
                </c:pt>
                <c:pt idx="1252">
                  <c:v>224355</c:v>
                </c:pt>
                <c:pt idx="1253">
                  <c:v>224460</c:v>
                </c:pt>
                <c:pt idx="1254">
                  <c:v>224400</c:v>
                </c:pt>
                <c:pt idx="1255">
                  <c:v>224420</c:v>
                </c:pt>
                <c:pt idx="1256">
                  <c:v>224390</c:v>
                </c:pt>
                <c:pt idx="1257">
                  <c:v>224130</c:v>
                </c:pt>
                <c:pt idx="1258">
                  <c:v>224325</c:v>
                </c:pt>
                <c:pt idx="1259">
                  <c:v>224115</c:v>
                </c:pt>
                <c:pt idx="1260">
                  <c:v>224150</c:v>
                </c:pt>
                <c:pt idx="1261">
                  <c:v>224250</c:v>
                </c:pt>
                <c:pt idx="1262">
                  <c:v>224210</c:v>
                </c:pt>
                <c:pt idx="1263">
                  <c:v>224065</c:v>
                </c:pt>
                <c:pt idx="1264">
                  <c:v>224210</c:v>
                </c:pt>
                <c:pt idx="1265">
                  <c:v>224250</c:v>
                </c:pt>
                <c:pt idx="1266">
                  <c:v>224245</c:v>
                </c:pt>
                <c:pt idx="1267">
                  <c:v>224210</c:v>
                </c:pt>
                <c:pt idx="1268">
                  <c:v>224280</c:v>
                </c:pt>
                <c:pt idx="1269">
                  <c:v>224420</c:v>
                </c:pt>
                <c:pt idx="1270">
                  <c:v>224325</c:v>
                </c:pt>
                <c:pt idx="1271">
                  <c:v>224265</c:v>
                </c:pt>
                <c:pt idx="1272">
                  <c:v>224190</c:v>
                </c:pt>
                <c:pt idx="1273">
                  <c:v>224120</c:v>
                </c:pt>
                <c:pt idx="1274">
                  <c:v>224060</c:v>
                </c:pt>
                <c:pt idx="1275">
                  <c:v>223905</c:v>
                </c:pt>
                <c:pt idx="1276">
                  <c:v>224005</c:v>
                </c:pt>
                <c:pt idx="1277">
                  <c:v>223930</c:v>
                </c:pt>
                <c:pt idx="1278">
                  <c:v>224050</c:v>
                </c:pt>
                <c:pt idx="1279">
                  <c:v>224000</c:v>
                </c:pt>
                <c:pt idx="1280">
                  <c:v>223975</c:v>
                </c:pt>
                <c:pt idx="1281">
                  <c:v>223965</c:v>
                </c:pt>
                <c:pt idx="1282">
                  <c:v>223850</c:v>
                </c:pt>
                <c:pt idx="1283">
                  <c:v>223830</c:v>
                </c:pt>
                <c:pt idx="1284">
                  <c:v>223510</c:v>
                </c:pt>
                <c:pt idx="1285">
                  <c:v>223525</c:v>
                </c:pt>
                <c:pt idx="1286">
                  <c:v>223470</c:v>
                </c:pt>
                <c:pt idx="1287">
                  <c:v>223600</c:v>
                </c:pt>
                <c:pt idx="1288">
                  <c:v>223375</c:v>
                </c:pt>
                <c:pt idx="1289">
                  <c:v>223355</c:v>
                </c:pt>
                <c:pt idx="1290">
                  <c:v>223440</c:v>
                </c:pt>
                <c:pt idx="1291">
                  <c:v>223485</c:v>
                </c:pt>
                <c:pt idx="1292">
                  <c:v>223470</c:v>
                </c:pt>
                <c:pt idx="1293">
                  <c:v>223455</c:v>
                </c:pt>
                <c:pt idx="1294">
                  <c:v>223370</c:v>
                </c:pt>
                <c:pt idx="1295">
                  <c:v>223430</c:v>
                </c:pt>
                <c:pt idx="1296">
                  <c:v>223545</c:v>
                </c:pt>
                <c:pt idx="1297">
                  <c:v>223610</c:v>
                </c:pt>
                <c:pt idx="1298">
                  <c:v>223705</c:v>
                </c:pt>
                <c:pt idx="1299">
                  <c:v>223720</c:v>
                </c:pt>
                <c:pt idx="1300">
                  <c:v>223560</c:v>
                </c:pt>
                <c:pt idx="1301">
                  <c:v>223505</c:v>
                </c:pt>
                <c:pt idx="1302">
                  <c:v>223655</c:v>
                </c:pt>
                <c:pt idx="1303">
                  <c:v>223750</c:v>
                </c:pt>
                <c:pt idx="1304">
                  <c:v>223990</c:v>
                </c:pt>
                <c:pt idx="1305">
                  <c:v>223955</c:v>
                </c:pt>
                <c:pt idx="1306">
                  <c:v>223885</c:v>
                </c:pt>
                <c:pt idx="1307">
                  <c:v>224035</c:v>
                </c:pt>
                <c:pt idx="1308">
                  <c:v>224185</c:v>
                </c:pt>
                <c:pt idx="1309">
                  <c:v>224105</c:v>
                </c:pt>
                <c:pt idx="1310">
                  <c:v>223930</c:v>
                </c:pt>
                <c:pt idx="1311">
                  <c:v>223940</c:v>
                </c:pt>
                <c:pt idx="1312">
                  <c:v>223965</c:v>
                </c:pt>
                <c:pt idx="1313">
                  <c:v>224035</c:v>
                </c:pt>
                <c:pt idx="1314">
                  <c:v>224035</c:v>
                </c:pt>
                <c:pt idx="1315">
                  <c:v>223950</c:v>
                </c:pt>
                <c:pt idx="1316">
                  <c:v>224030</c:v>
                </c:pt>
                <c:pt idx="1317">
                  <c:v>223995</c:v>
                </c:pt>
                <c:pt idx="1318">
                  <c:v>224050</c:v>
                </c:pt>
                <c:pt idx="1319">
                  <c:v>224095</c:v>
                </c:pt>
                <c:pt idx="1320">
                  <c:v>224045</c:v>
                </c:pt>
                <c:pt idx="1321">
                  <c:v>224010</c:v>
                </c:pt>
                <c:pt idx="1322">
                  <c:v>224100</c:v>
                </c:pt>
                <c:pt idx="1323">
                  <c:v>224235</c:v>
                </c:pt>
                <c:pt idx="1324">
                  <c:v>224300</c:v>
                </c:pt>
                <c:pt idx="1325">
                  <c:v>224300</c:v>
                </c:pt>
                <c:pt idx="1326">
                  <c:v>224395</c:v>
                </c:pt>
                <c:pt idx="1327">
                  <c:v>224530</c:v>
                </c:pt>
                <c:pt idx="1328">
                  <c:v>224540</c:v>
                </c:pt>
                <c:pt idx="1329">
                  <c:v>224560</c:v>
                </c:pt>
                <c:pt idx="1330">
                  <c:v>224600</c:v>
                </c:pt>
                <c:pt idx="1331">
                  <c:v>224465</c:v>
                </c:pt>
                <c:pt idx="1332">
                  <c:v>224415</c:v>
                </c:pt>
                <c:pt idx="1333">
                  <c:v>224460</c:v>
                </c:pt>
                <c:pt idx="1334">
                  <c:v>224510</c:v>
                </c:pt>
                <c:pt idx="1335">
                  <c:v>224455</c:v>
                </c:pt>
                <c:pt idx="1336">
                  <c:v>224465</c:v>
                </c:pt>
                <c:pt idx="1337">
                  <c:v>224550</c:v>
                </c:pt>
                <c:pt idx="1338">
                  <c:v>224565</c:v>
                </c:pt>
                <c:pt idx="1339">
                  <c:v>224505</c:v>
                </c:pt>
                <c:pt idx="1340">
                  <c:v>224315</c:v>
                </c:pt>
                <c:pt idx="1341">
                  <c:v>224325</c:v>
                </c:pt>
                <c:pt idx="1342">
                  <c:v>224165</c:v>
                </c:pt>
                <c:pt idx="1343">
                  <c:v>224200</c:v>
                </c:pt>
                <c:pt idx="1344">
                  <c:v>224155</c:v>
                </c:pt>
                <c:pt idx="1345">
                  <c:v>224120</c:v>
                </c:pt>
                <c:pt idx="1346">
                  <c:v>224160</c:v>
                </c:pt>
                <c:pt idx="1347">
                  <c:v>224150</c:v>
                </c:pt>
                <c:pt idx="1348">
                  <c:v>224035</c:v>
                </c:pt>
                <c:pt idx="1349">
                  <c:v>224080</c:v>
                </c:pt>
                <c:pt idx="1350">
                  <c:v>224110</c:v>
                </c:pt>
                <c:pt idx="1351">
                  <c:v>224195</c:v>
                </c:pt>
                <c:pt idx="1352">
                  <c:v>224300</c:v>
                </c:pt>
                <c:pt idx="1353">
                  <c:v>224300</c:v>
                </c:pt>
                <c:pt idx="1354">
                  <c:v>226310</c:v>
                </c:pt>
                <c:pt idx="1355">
                  <c:v>226200</c:v>
                </c:pt>
                <c:pt idx="1356">
                  <c:v>226200</c:v>
                </c:pt>
                <c:pt idx="1357">
                  <c:v>226200</c:v>
                </c:pt>
                <c:pt idx="1358">
                  <c:v>226200</c:v>
                </c:pt>
                <c:pt idx="1359">
                  <c:v>226200</c:v>
                </c:pt>
                <c:pt idx="1360">
                  <c:v>226200</c:v>
                </c:pt>
                <c:pt idx="1361">
                  <c:v>226200</c:v>
                </c:pt>
                <c:pt idx="1362">
                  <c:v>226200</c:v>
                </c:pt>
                <c:pt idx="1363">
                  <c:v>226200</c:v>
                </c:pt>
                <c:pt idx="1364">
                  <c:v>226200</c:v>
                </c:pt>
                <c:pt idx="1365">
                  <c:v>227305</c:v>
                </c:pt>
                <c:pt idx="1366">
                  <c:v>227360</c:v>
                </c:pt>
                <c:pt idx="1367">
                  <c:v>227315</c:v>
                </c:pt>
                <c:pt idx="1368">
                  <c:v>227315</c:v>
                </c:pt>
                <c:pt idx="1369">
                  <c:v>227315</c:v>
                </c:pt>
                <c:pt idx="1370">
                  <c:v>227315</c:v>
                </c:pt>
                <c:pt idx="1371">
                  <c:v>227315</c:v>
                </c:pt>
                <c:pt idx="1372">
                  <c:v>227315</c:v>
                </c:pt>
                <c:pt idx="1373">
                  <c:v>227160</c:v>
                </c:pt>
                <c:pt idx="1374">
                  <c:v>227160</c:v>
                </c:pt>
                <c:pt idx="1375">
                  <c:v>227160</c:v>
                </c:pt>
                <c:pt idx="1376">
                  <c:v>227160</c:v>
                </c:pt>
                <c:pt idx="1377">
                  <c:v>227160</c:v>
                </c:pt>
                <c:pt idx="1378">
                  <c:v>227200</c:v>
                </c:pt>
                <c:pt idx="1379">
                  <c:v>227185</c:v>
                </c:pt>
                <c:pt idx="1380">
                  <c:v>227185</c:v>
                </c:pt>
                <c:pt idx="1381">
                  <c:v>227185</c:v>
                </c:pt>
                <c:pt idx="1382">
                  <c:v>227185</c:v>
                </c:pt>
                <c:pt idx="1383">
                  <c:v>227185</c:v>
                </c:pt>
                <c:pt idx="1384">
                  <c:v>227150</c:v>
                </c:pt>
                <c:pt idx="1385">
                  <c:v>227140</c:v>
                </c:pt>
                <c:pt idx="1386">
                  <c:v>227150</c:v>
                </c:pt>
                <c:pt idx="1387">
                  <c:v>227150</c:v>
                </c:pt>
                <c:pt idx="1388">
                  <c:v>227150</c:v>
                </c:pt>
                <c:pt idx="1389">
                  <c:v>227150</c:v>
                </c:pt>
                <c:pt idx="1390">
                  <c:v>227160</c:v>
                </c:pt>
                <c:pt idx="1391">
                  <c:v>227000</c:v>
                </c:pt>
                <c:pt idx="1392">
                  <c:v>226850</c:v>
                </c:pt>
                <c:pt idx="1393">
                  <c:v>226850</c:v>
                </c:pt>
                <c:pt idx="1394">
                  <c:v>226850</c:v>
                </c:pt>
                <c:pt idx="1395">
                  <c:v>226850</c:v>
                </c:pt>
                <c:pt idx="1396">
                  <c:v>226850</c:v>
                </c:pt>
                <c:pt idx="1397">
                  <c:v>226850</c:v>
                </c:pt>
                <c:pt idx="1398">
                  <c:v>226335</c:v>
                </c:pt>
                <c:pt idx="1399">
                  <c:v>226350</c:v>
                </c:pt>
                <c:pt idx="1400">
                  <c:v>226115</c:v>
                </c:pt>
                <c:pt idx="1401">
                  <c:v>226205</c:v>
                </c:pt>
                <c:pt idx="1402">
                  <c:v>225840</c:v>
                </c:pt>
                <c:pt idx="1403">
                  <c:v>225580</c:v>
                </c:pt>
                <c:pt idx="1404">
                  <c:v>225580</c:v>
                </c:pt>
                <c:pt idx="1405">
                  <c:v>225585</c:v>
                </c:pt>
                <c:pt idx="1406">
                  <c:v>225670</c:v>
                </c:pt>
                <c:pt idx="1407">
                  <c:v>225700</c:v>
                </c:pt>
                <c:pt idx="1408">
                  <c:v>225680</c:v>
                </c:pt>
                <c:pt idx="1409">
                  <c:v>225635</c:v>
                </c:pt>
                <c:pt idx="1410">
                  <c:v>225400</c:v>
                </c:pt>
                <c:pt idx="1411">
                  <c:v>225500</c:v>
                </c:pt>
                <c:pt idx="1412">
                  <c:v>225600</c:v>
                </c:pt>
                <c:pt idx="1413">
                  <c:v>225595</c:v>
                </c:pt>
                <c:pt idx="1414">
                  <c:v>225615</c:v>
                </c:pt>
                <c:pt idx="1415">
                  <c:v>225690</c:v>
                </c:pt>
                <c:pt idx="1416">
                  <c:v>225650</c:v>
                </c:pt>
                <c:pt idx="1417">
                  <c:v>225655</c:v>
                </c:pt>
                <c:pt idx="1418">
                  <c:v>225625</c:v>
                </c:pt>
                <c:pt idx="1419">
                  <c:v>225540</c:v>
                </c:pt>
                <c:pt idx="1420">
                  <c:v>225555</c:v>
                </c:pt>
                <c:pt idx="1421">
                  <c:v>225535</c:v>
                </c:pt>
                <c:pt idx="1422">
                  <c:v>225445</c:v>
                </c:pt>
                <c:pt idx="1423">
                  <c:v>225300</c:v>
                </c:pt>
                <c:pt idx="1424">
                  <c:v>225200</c:v>
                </c:pt>
                <c:pt idx="1425">
                  <c:v>225100</c:v>
                </c:pt>
                <c:pt idx="1426">
                  <c:v>225050</c:v>
                </c:pt>
                <c:pt idx="1427">
                  <c:v>224960</c:v>
                </c:pt>
                <c:pt idx="1428">
                  <c:v>225000</c:v>
                </c:pt>
                <c:pt idx="1429">
                  <c:v>225120</c:v>
                </c:pt>
                <c:pt idx="1430">
                  <c:v>225100</c:v>
                </c:pt>
                <c:pt idx="1431">
                  <c:v>225015</c:v>
                </c:pt>
                <c:pt idx="1432">
                  <c:v>225060</c:v>
                </c:pt>
                <c:pt idx="1433">
                  <c:v>225215</c:v>
                </c:pt>
                <c:pt idx="1434">
                  <c:v>225025</c:v>
                </c:pt>
                <c:pt idx="1435">
                  <c:v>224915</c:v>
                </c:pt>
                <c:pt idx="1436">
                  <c:v>225020</c:v>
                </c:pt>
                <c:pt idx="1437">
                  <c:v>225090</c:v>
                </c:pt>
                <c:pt idx="1438">
                  <c:v>225200</c:v>
                </c:pt>
                <c:pt idx="1439">
                  <c:v>225270</c:v>
                </c:pt>
                <c:pt idx="1440">
                  <c:v>225330</c:v>
                </c:pt>
                <c:pt idx="1441">
                  <c:v>225520</c:v>
                </c:pt>
                <c:pt idx="1442">
                  <c:v>225690</c:v>
                </c:pt>
                <c:pt idx="1443">
                  <c:v>225500</c:v>
                </c:pt>
                <c:pt idx="1444">
                  <c:v>225700</c:v>
                </c:pt>
                <c:pt idx="1445">
                  <c:v>225750</c:v>
                </c:pt>
                <c:pt idx="1446">
                  <c:v>225710</c:v>
                </c:pt>
                <c:pt idx="1447">
                  <c:v>225605</c:v>
                </c:pt>
                <c:pt idx="1448">
                  <c:v>225385</c:v>
                </c:pt>
                <c:pt idx="1449">
                  <c:v>225240</c:v>
                </c:pt>
                <c:pt idx="1450">
                  <c:v>225060</c:v>
                </c:pt>
                <c:pt idx="1451">
                  <c:v>225005</c:v>
                </c:pt>
                <c:pt idx="1452">
                  <c:v>225120</c:v>
                </c:pt>
                <c:pt idx="1453">
                  <c:v>225045</c:v>
                </c:pt>
                <c:pt idx="1454">
                  <c:v>225005</c:v>
                </c:pt>
                <c:pt idx="1455">
                  <c:v>225150</c:v>
                </c:pt>
                <c:pt idx="1456">
                  <c:v>225105</c:v>
                </c:pt>
                <c:pt idx="1457">
                  <c:v>225005</c:v>
                </c:pt>
                <c:pt idx="1458">
                  <c:v>225005</c:v>
                </c:pt>
                <c:pt idx="1459">
                  <c:v>224955</c:v>
                </c:pt>
                <c:pt idx="1460">
                  <c:v>224555</c:v>
                </c:pt>
                <c:pt idx="1461">
                  <c:v>224535</c:v>
                </c:pt>
                <c:pt idx="1462">
                  <c:v>224510</c:v>
                </c:pt>
                <c:pt idx="1463">
                  <c:v>224735</c:v>
                </c:pt>
                <c:pt idx="1464">
                  <c:v>224710</c:v>
                </c:pt>
                <c:pt idx="1465">
                  <c:v>224930</c:v>
                </c:pt>
                <c:pt idx="1466">
                  <c:v>224950</c:v>
                </c:pt>
                <c:pt idx="1467">
                  <c:v>225000</c:v>
                </c:pt>
                <c:pt idx="1468">
                  <c:v>225025</c:v>
                </c:pt>
                <c:pt idx="1469">
                  <c:v>225000</c:v>
                </c:pt>
                <c:pt idx="1470">
                  <c:v>224860</c:v>
                </c:pt>
                <c:pt idx="1471">
                  <c:v>224970</c:v>
                </c:pt>
                <c:pt idx="1472">
                  <c:v>225010</c:v>
                </c:pt>
                <c:pt idx="1473">
                  <c:v>224875</c:v>
                </c:pt>
                <c:pt idx="1474">
                  <c:v>224785</c:v>
                </c:pt>
                <c:pt idx="1475">
                  <c:v>224800</c:v>
                </c:pt>
                <c:pt idx="1476">
                  <c:v>224730</c:v>
                </c:pt>
                <c:pt idx="1477">
                  <c:v>224840</c:v>
                </c:pt>
                <c:pt idx="1478">
                  <c:v>224735</c:v>
                </c:pt>
                <c:pt idx="1479">
                  <c:v>224805</c:v>
                </c:pt>
                <c:pt idx="1480">
                  <c:v>224880</c:v>
                </c:pt>
                <c:pt idx="1481">
                  <c:v>224955</c:v>
                </c:pt>
                <c:pt idx="1482">
                  <c:v>225015</c:v>
                </c:pt>
                <c:pt idx="1483">
                  <c:v>224990</c:v>
                </c:pt>
                <c:pt idx="1484">
                  <c:v>225005</c:v>
                </c:pt>
                <c:pt idx="1485">
                  <c:v>224625</c:v>
                </c:pt>
                <c:pt idx="1486">
                  <c:v>225095</c:v>
                </c:pt>
                <c:pt idx="1487">
                  <c:v>225080</c:v>
                </c:pt>
                <c:pt idx="1488">
                  <c:v>225120</c:v>
                </c:pt>
                <c:pt idx="1489">
                  <c:v>225105</c:v>
                </c:pt>
                <c:pt idx="1490">
                  <c:v>225090</c:v>
                </c:pt>
                <c:pt idx="1491">
                  <c:v>225250</c:v>
                </c:pt>
                <c:pt idx="1492">
                  <c:v>225315</c:v>
                </c:pt>
                <c:pt idx="1493">
                  <c:v>225405</c:v>
                </c:pt>
                <c:pt idx="1494">
                  <c:v>225585</c:v>
                </c:pt>
                <c:pt idx="1495">
                  <c:v>225455</c:v>
                </c:pt>
                <c:pt idx="1496">
                  <c:v>225630</c:v>
                </c:pt>
                <c:pt idx="1497">
                  <c:v>225620</c:v>
                </c:pt>
                <c:pt idx="1498">
                  <c:v>225670</c:v>
                </c:pt>
                <c:pt idx="1499">
                  <c:v>225550</c:v>
                </c:pt>
                <c:pt idx="1500">
                  <c:v>225530</c:v>
                </c:pt>
                <c:pt idx="1501">
                  <c:v>225410</c:v>
                </c:pt>
                <c:pt idx="1502">
                  <c:v>225420</c:v>
                </c:pt>
                <c:pt idx="1503">
                  <c:v>225525</c:v>
                </c:pt>
                <c:pt idx="1504">
                  <c:v>225490</c:v>
                </c:pt>
                <c:pt idx="1505">
                  <c:v>225565</c:v>
                </c:pt>
                <c:pt idx="1506">
                  <c:v>225775</c:v>
                </c:pt>
                <c:pt idx="1507">
                  <c:v>225750</c:v>
                </c:pt>
                <c:pt idx="1508">
                  <c:v>226080</c:v>
                </c:pt>
                <c:pt idx="1509">
                  <c:v>226160</c:v>
                </c:pt>
                <c:pt idx="1510">
                  <c:v>226090</c:v>
                </c:pt>
                <c:pt idx="1511">
                  <c:v>226060</c:v>
                </c:pt>
                <c:pt idx="1512">
                  <c:v>226055</c:v>
                </c:pt>
                <c:pt idx="1513">
                  <c:v>226100</c:v>
                </c:pt>
                <c:pt idx="1514">
                  <c:v>226145</c:v>
                </c:pt>
                <c:pt idx="1515">
                  <c:v>226070</c:v>
                </c:pt>
                <c:pt idx="1516">
                  <c:v>226060</c:v>
                </c:pt>
                <c:pt idx="1517">
                  <c:v>226115</c:v>
                </c:pt>
                <c:pt idx="1518">
                  <c:v>226175</c:v>
                </c:pt>
                <c:pt idx="1519">
                  <c:v>226210</c:v>
                </c:pt>
                <c:pt idx="1520">
                  <c:v>226220</c:v>
                </c:pt>
                <c:pt idx="1521">
                  <c:v>226310</c:v>
                </c:pt>
                <c:pt idx="1522">
                  <c:v>226500</c:v>
                </c:pt>
                <c:pt idx="1523">
                  <c:v>224905</c:v>
                </c:pt>
                <c:pt idx="1524">
                  <c:v>226700</c:v>
                </c:pt>
                <c:pt idx="1525">
                  <c:v>226700</c:v>
                </c:pt>
                <c:pt idx="1526">
                  <c:v>226625</c:v>
                </c:pt>
                <c:pt idx="1527">
                  <c:v>226790</c:v>
                </c:pt>
                <c:pt idx="1528">
                  <c:v>225400</c:v>
                </c:pt>
                <c:pt idx="1529">
                  <c:v>226590</c:v>
                </c:pt>
                <c:pt idx="1530">
                  <c:v>226740</c:v>
                </c:pt>
                <c:pt idx="1531">
                  <c:v>226970</c:v>
                </c:pt>
                <c:pt idx="1532">
                  <c:v>226850</c:v>
                </c:pt>
                <c:pt idx="1533">
                  <c:v>226755</c:v>
                </c:pt>
                <c:pt idx="1534">
                  <c:v>226550</c:v>
                </c:pt>
                <c:pt idx="1535">
                  <c:v>226835</c:v>
                </c:pt>
                <c:pt idx="1536">
                  <c:v>226620</c:v>
                </c:pt>
                <c:pt idx="1537">
                  <c:v>226705</c:v>
                </c:pt>
                <c:pt idx="1538">
                  <c:v>226800</c:v>
                </c:pt>
                <c:pt idx="1539">
                  <c:v>227110</c:v>
                </c:pt>
                <c:pt idx="1540">
                  <c:v>227105</c:v>
                </c:pt>
                <c:pt idx="1541">
                  <c:v>227055</c:v>
                </c:pt>
                <c:pt idx="1542">
                  <c:v>226810</c:v>
                </c:pt>
                <c:pt idx="1543">
                  <c:v>227010</c:v>
                </c:pt>
                <c:pt idx="1544">
                  <c:v>226900</c:v>
                </c:pt>
                <c:pt idx="1545">
                  <c:v>226860</c:v>
                </c:pt>
                <c:pt idx="1546">
                  <c:v>227045</c:v>
                </c:pt>
                <c:pt idx="1547">
                  <c:v>226850</c:v>
                </c:pt>
                <c:pt idx="1548">
                  <c:v>226850</c:v>
                </c:pt>
                <c:pt idx="1549">
                  <c:v>226905</c:v>
                </c:pt>
                <c:pt idx="1550">
                  <c:v>226960</c:v>
                </c:pt>
                <c:pt idx="1551">
                  <c:v>226950</c:v>
                </c:pt>
                <c:pt idx="1552">
                  <c:v>227005</c:v>
                </c:pt>
                <c:pt idx="1553">
                  <c:v>227090</c:v>
                </c:pt>
                <c:pt idx="1554">
                  <c:v>226925</c:v>
                </c:pt>
                <c:pt idx="1555">
                  <c:v>226900</c:v>
                </c:pt>
                <c:pt idx="1556">
                  <c:v>227000</c:v>
                </c:pt>
                <c:pt idx="1557">
                  <c:v>227045</c:v>
                </c:pt>
                <c:pt idx="1558">
                  <c:v>227000</c:v>
                </c:pt>
                <c:pt idx="1559">
                  <c:v>227035</c:v>
                </c:pt>
                <c:pt idx="1560">
                  <c:v>227160</c:v>
                </c:pt>
                <c:pt idx="1561">
                  <c:v>227205</c:v>
                </c:pt>
                <c:pt idx="1562">
                  <c:v>227110</c:v>
                </c:pt>
                <c:pt idx="1563">
                  <c:v>227345</c:v>
                </c:pt>
                <c:pt idx="1564">
                  <c:v>227120</c:v>
                </c:pt>
                <c:pt idx="1565">
                  <c:v>227095</c:v>
                </c:pt>
                <c:pt idx="1566">
                  <c:v>226910</c:v>
                </c:pt>
                <c:pt idx="1567">
                  <c:v>226750</c:v>
                </c:pt>
                <c:pt idx="1568">
                  <c:v>226910</c:v>
                </c:pt>
                <c:pt idx="1569">
                  <c:v>227125</c:v>
                </c:pt>
                <c:pt idx="1570">
                  <c:v>226950</c:v>
                </c:pt>
                <c:pt idx="1571">
                  <c:v>226900</c:v>
                </c:pt>
                <c:pt idx="1572">
                  <c:v>227180</c:v>
                </c:pt>
                <c:pt idx="1573">
                  <c:v>227115</c:v>
                </c:pt>
                <c:pt idx="1574">
                  <c:v>227155</c:v>
                </c:pt>
                <c:pt idx="1575">
                  <c:v>227300</c:v>
                </c:pt>
                <c:pt idx="1576">
                  <c:v>227330</c:v>
                </c:pt>
                <c:pt idx="1577">
                  <c:v>227585</c:v>
                </c:pt>
                <c:pt idx="1578">
                  <c:v>227650</c:v>
                </c:pt>
                <c:pt idx="1579">
                  <c:v>227760</c:v>
                </c:pt>
                <c:pt idx="1580">
                  <c:v>227680</c:v>
                </c:pt>
                <c:pt idx="1581">
                  <c:v>227720</c:v>
                </c:pt>
                <c:pt idx="1582">
                  <c:v>227810</c:v>
                </c:pt>
                <c:pt idx="1583">
                  <c:v>227880</c:v>
                </c:pt>
                <c:pt idx="1584">
                  <c:v>227870</c:v>
                </c:pt>
                <c:pt idx="1585">
                  <c:v>227810</c:v>
                </c:pt>
                <c:pt idx="1586">
                  <c:v>227710</c:v>
                </c:pt>
                <c:pt idx="1587">
                  <c:v>227845</c:v>
                </c:pt>
                <c:pt idx="1588">
                  <c:v>227760</c:v>
                </c:pt>
                <c:pt idx="1589">
                  <c:v>227570</c:v>
                </c:pt>
                <c:pt idx="1590">
                  <c:v>227530</c:v>
                </c:pt>
                <c:pt idx="1591">
                  <c:v>227600</c:v>
                </c:pt>
                <c:pt idx="1592">
                  <c:v>227680</c:v>
                </c:pt>
                <c:pt idx="1593">
                  <c:v>227735</c:v>
                </c:pt>
                <c:pt idx="1594">
                  <c:v>227725</c:v>
                </c:pt>
                <c:pt idx="1595">
                  <c:v>227660</c:v>
                </c:pt>
                <c:pt idx="1596">
                  <c:v>227615</c:v>
                </c:pt>
                <c:pt idx="1597">
                  <c:v>227765</c:v>
                </c:pt>
                <c:pt idx="1598">
                  <c:v>227725</c:v>
                </c:pt>
                <c:pt idx="1599">
                  <c:v>227920</c:v>
                </c:pt>
                <c:pt idx="1600">
                  <c:v>227860</c:v>
                </c:pt>
                <c:pt idx="1601">
                  <c:v>228055</c:v>
                </c:pt>
                <c:pt idx="1602">
                  <c:v>227965</c:v>
                </c:pt>
                <c:pt idx="1603">
                  <c:v>227910</c:v>
                </c:pt>
                <c:pt idx="1604">
                  <c:v>227820</c:v>
                </c:pt>
                <c:pt idx="1605">
                  <c:v>227870</c:v>
                </c:pt>
                <c:pt idx="1606">
                  <c:v>227650</c:v>
                </c:pt>
                <c:pt idx="1607">
                  <c:v>227355</c:v>
                </c:pt>
                <c:pt idx="1608">
                  <c:v>227250</c:v>
                </c:pt>
                <c:pt idx="1609">
                  <c:v>227300</c:v>
                </c:pt>
                <c:pt idx="1610">
                  <c:v>227375</c:v>
                </c:pt>
                <c:pt idx="1611">
                  <c:v>227295</c:v>
                </c:pt>
                <c:pt idx="1612">
                  <c:v>227365</c:v>
                </c:pt>
                <c:pt idx="1613">
                  <c:v>227265</c:v>
                </c:pt>
                <c:pt idx="1614">
                  <c:v>227165</c:v>
                </c:pt>
                <c:pt idx="1615">
                  <c:v>227280</c:v>
                </c:pt>
                <c:pt idx="1616">
                  <c:v>227275</c:v>
                </c:pt>
                <c:pt idx="1617">
                  <c:v>227360</c:v>
                </c:pt>
                <c:pt idx="1618">
                  <c:v>227375</c:v>
                </c:pt>
                <c:pt idx="1619">
                  <c:v>227500</c:v>
                </c:pt>
                <c:pt idx="1620">
                  <c:v>227500</c:v>
                </c:pt>
                <c:pt idx="1621">
                  <c:v>227445</c:v>
                </c:pt>
                <c:pt idx="1622">
                  <c:v>227550</c:v>
                </c:pt>
                <c:pt idx="1623">
                  <c:v>227705</c:v>
                </c:pt>
                <c:pt idx="1624">
                  <c:v>227970</c:v>
                </c:pt>
                <c:pt idx="1625">
                  <c:v>228155</c:v>
                </c:pt>
                <c:pt idx="1626">
                  <c:v>228140</c:v>
                </c:pt>
                <c:pt idx="1627">
                  <c:v>228060</c:v>
                </c:pt>
                <c:pt idx="1628">
                  <c:v>227845</c:v>
                </c:pt>
                <c:pt idx="1629">
                  <c:v>227865</c:v>
                </c:pt>
                <c:pt idx="1630">
                  <c:v>227760</c:v>
                </c:pt>
                <c:pt idx="1631">
                  <c:v>227450</c:v>
                </c:pt>
                <c:pt idx="1632">
                  <c:v>227450</c:v>
                </c:pt>
                <c:pt idx="1633">
                  <c:v>227350</c:v>
                </c:pt>
                <c:pt idx="1634">
                  <c:v>227190</c:v>
                </c:pt>
                <c:pt idx="1635">
                  <c:v>227100</c:v>
                </c:pt>
                <c:pt idx="1636">
                  <c:v>226975</c:v>
                </c:pt>
                <c:pt idx="1637">
                  <c:v>226980</c:v>
                </c:pt>
                <c:pt idx="1638">
                  <c:v>226980</c:v>
                </c:pt>
                <c:pt idx="1639">
                  <c:v>226965</c:v>
                </c:pt>
                <c:pt idx="1640">
                  <c:v>227030</c:v>
                </c:pt>
                <c:pt idx="1641">
                  <c:v>226965</c:v>
                </c:pt>
                <c:pt idx="1642">
                  <c:v>226880</c:v>
                </c:pt>
                <c:pt idx="1643">
                  <c:v>226900</c:v>
                </c:pt>
                <c:pt idx="1644">
                  <c:v>226920</c:v>
                </c:pt>
                <c:pt idx="1645">
                  <c:v>226750</c:v>
                </c:pt>
                <c:pt idx="1646">
                  <c:v>226830</c:v>
                </c:pt>
                <c:pt idx="1647">
                  <c:v>226915</c:v>
                </c:pt>
                <c:pt idx="1648">
                  <c:v>226900</c:v>
                </c:pt>
                <c:pt idx="1649">
                  <c:v>226905</c:v>
                </c:pt>
                <c:pt idx="1650">
                  <c:v>226845</c:v>
                </c:pt>
                <c:pt idx="1651">
                  <c:v>226910</c:v>
                </c:pt>
                <c:pt idx="1652">
                  <c:v>227005</c:v>
                </c:pt>
                <c:pt idx="1653">
                  <c:v>226915</c:v>
                </c:pt>
                <c:pt idx="1654">
                  <c:v>226960</c:v>
                </c:pt>
                <c:pt idx="1655">
                  <c:v>226755</c:v>
                </c:pt>
                <c:pt idx="1656">
                  <c:v>226835</c:v>
                </c:pt>
                <c:pt idx="1657">
                  <c:v>227080</c:v>
                </c:pt>
                <c:pt idx="1658">
                  <c:v>227195</c:v>
                </c:pt>
                <c:pt idx="1659">
                  <c:v>227225</c:v>
                </c:pt>
                <c:pt idx="1660">
                  <c:v>227185</c:v>
                </c:pt>
                <c:pt idx="1661">
                  <c:v>226755</c:v>
                </c:pt>
                <c:pt idx="1662">
                  <c:v>226350</c:v>
                </c:pt>
                <c:pt idx="1663">
                  <c:v>226200</c:v>
                </c:pt>
                <c:pt idx="1664">
                  <c:v>226200</c:v>
                </c:pt>
                <c:pt idx="1665">
                  <c:v>226080</c:v>
                </c:pt>
                <c:pt idx="1666">
                  <c:v>226080</c:v>
                </c:pt>
                <c:pt idx="1667">
                  <c:v>226080</c:v>
                </c:pt>
                <c:pt idx="1668">
                  <c:v>226080</c:v>
                </c:pt>
                <c:pt idx="1669">
                  <c:v>225730</c:v>
                </c:pt>
                <c:pt idx="1670">
                  <c:v>225700</c:v>
                </c:pt>
                <c:pt idx="1671">
                  <c:v>225335</c:v>
                </c:pt>
                <c:pt idx="1672">
                  <c:v>225205</c:v>
                </c:pt>
                <c:pt idx="1673">
                  <c:v>225240</c:v>
                </c:pt>
                <c:pt idx="1674">
                  <c:v>225240</c:v>
                </c:pt>
                <c:pt idx="1675">
                  <c:v>224600</c:v>
                </c:pt>
                <c:pt idx="1676">
                  <c:v>224795</c:v>
                </c:pt>
                <c:pt idx="1677">
                  <c:v>224855</c:v>
                </c:pt>
                <c:pt idx="1678">
                  <c:v>224130</c:v>
                </c:pt>
                <c:pt idx="1679">
                  <c:v>224130</c:v>
                </c:pt>
                <c:pt idx="1680">
                  <c:v>224600</c:v>
                </c:pt>
                <c:pt idx="1681">
                  <c:v>223510</c:v>
                </c:pt>
                <c:pt idx="1682">
                  <c:v>224860</c:v>
                </c:pt>
                <c:pt idx="1683">
                  <c:v>224700</c:v>
                </c:pt>
                <c:pt idx="1684">
                  <c:v>224520</c:v>
                </c:pt>
                <c:pt idx="1685">
                  <c:v>224430</c:v>
                </c:pt>
                <c:pt idx="1686">
                  <c:v>224675</c:v>
                </c:pt>
                <c:pt idx="1687">
                  <c:v>224710</c:v>
                </c:pt>
                <c:pt idx="1688">
                  <c:v>224870</c:v>
                </c:pt>
                <c:pt idx="1689">
                  <c:v>224940</c:v>
                </c:pt>
                <c:pt idx="1690">
                  <c:v>224950</c:v>
                </c:pt>
                <c:pt idx="1691">
                  <c:v>225030</c:v>
                </c:pt>
                <c:pt idx="1692">
                  <c:v>225125</c:v>
                </c:pt>
                <c:pt idx="1693">
                  <c:v>224985</c:v>
                </c:pt>
                <c:pt idx="1694">
                  <c:v>224910</c:v>
                </c:pt>
                <c:pt idx="1695">
                  <c:v>224715</c:v>
                </c:pt>
                <c:pt idx="1696">
                  <c:v>224335</c:v>
                </c:pt>
                <c:pt idx="1697">
                  <c:v>224050</c:v>
                </c:pt>
                <c:pt idx="1698">
                  <c:v>223835</c:v>
                </c:pt>
                <c:pt idx="1699">
                  <c:v>223880</c:v>
                </c:pt>
                <c:pt idx="1700">
                  <c:v>223880</c:v>
                </c:pt>
                <c:pt idx="1701">
                  <c:v>223880</c:v>
                </c:pt>
                <c:pt idx="1702">
                  <c:v>223715</c:v>
                </c:pt>
                <c:pt idx="1703">
                  <c:v>223715</c:v>
                </c:pt>
                <c:pt idx="1704">
                  <c:v>223715</c:v>
                </c:pt>
                <c:pt idx="1705">
                  <c:v>223715</c:v>
                </c:pt>
                <c:pt idx="1706">
                  <c:v>223605</c:v>
                </c:pt>
                <c:pt idx="1707">
                  <c:v>223550</c:v>
                </c:pt>
                <c:pt idx="1708">
                  <c:v>223480</c:v>
                </c:pt>
                <c:pt idx="1709">
                  <c:v>223415</c:v>
                </c:pt>
                <c:pt idx="1710">
                  <c:v>223570</c:v>
                </c:pt>
                <c:pt idx="1711">
                  <c:v>223605</c:v>
                </c:pt>
                <c:pt idx="1712">
                  <c:v>223465</c:v>
                </c:pt>
                <c:pt idx="1713">
                  <c:v>223605</c:v>
                </c:pt>
                <c:pt idx="1714">
                  <c:v>223420</c:v>
                </c:pt>
                <c:pt idx="1715">
                  <c:v>223140</c:v>
                </c:pt>
                <c:pt idx="1716">
                  <c:v>223185</c:v>
                </c:pt>
                <c:pt idx="1717">
                  <c:v>223055</c:v>
                </c:pt>
                <c:pt idx="1718">
                  <c:v>223230</c:v>
                </c:pt>
                <c:pt idx="1719">
                  <c:v>223015</c:v>
                </c:pt>
                <c:pt idx="1720">
                  <c:v>222815</c:v>
                </c:pt>
                <c:pt idx="1721">
                  <c:v>222570</c:v>
                </c:pt>
                <c:pt idx="1722">
                  <c:v>222475</c:v>
                </c:pt>
                <c:pt idx="1723">
                  <c:v>222475</c:v>
                </c:pt>
                <c:pt idx="1724">
                  <c:v>222475</c:v>
                </c:pt>
                <c:pt idx="1725">
                  <c:v>222405</c:v>
                </c:pt>
                <c:pt idx="1726">
                  <c:v>222405</c:v>
                </c:pt>
                <c:pt idx="1727">
                  <c:v>222405</c:v>
                </c:pt>
                <c:pt idx="1728">
                  <c:v>222395</c:v>
                </c:pt>
                <c:pt idx="1729">
                  <c:v>221910</c:v>
                </c:pt>
                <c:pt idx="1730">
                  <c:v>221835</c:v>
                </c:pt>
                <c:pt idx="1731">
                  <c:v>221890</c:v>
                </c:pt>
                <c:pt idx="1732">
                  <c:v>222110</c:v>
                </c:pt>
                <c:pt idx="1733">
                  <c:v>222150</c:v>
                </c:pt>
                <c:pt idx="1734">
                  <c:v>221805</c:v>
                </c:pt>
                <c:pt idx="1735">
                  <c:v>222080</c:v>
                </c:pt>
                <c:pt idx="1736">
                  <c:v>222080</c:v>
                </c:pt>
                <c:pt idx="1737">
                  <c:v>222040</c:v>
                </c:pt>
                <c:pt idx="1738">
                  <c:v>222130</c:v>
                </c:pt>
                <c:pt idx="1739">
                  <c:v>222185</c:v>
                </c:pt>
                <c:pt idx="1740">
                  <c:v>222110</c:v>
                </c:pt>
                <c:pt idx="1741">
                  <c:v>222025</c:v>
                </c:pt>
                <c:pt idx="1742">
                  <c:v>222100</c:v>
                </c:pt>
                <c:pt idx="1743">
                  <c:v>222340</c:v>
                </c:pt>
                <c:pt idx="1744">
                  <c:v>222240</c:v>
                </c:pt>
                <c:pt idx="1745">
                  <c:v>221840</c:v>
                </c:pt>
                <c:pt idx="1746">
                  <c:v>221710</c:v>
                </c:pt>
                <c:pt idx="1747">
                  <c:v>221695</c:v>
                </c:pt>
                <c:pt idx="1748">
                  <c:v>221670</c:v>
                </c:pt>
                <c:pt idx="1749">
                  <c:v>221560</c:v>
                </c:pt>
                <c:pt idx="1750">
                  <c:v>221625</c:v>
                </c:pt>
                <c:pt idx="1751">
                  <c:v>221695</c:v>
                </c:pt>
                <c:pt idx="1752">
                  <c:v>221510</c:v>
                </c:pt>
                <c:pt idx="1753">
                  <c:v>221665</c:v>
                </c:pt>
                <c:pt idx="1754">
                  <c:v>221560</c:v>
                </c:pt>
                <c:pt idx="1755">
                  <c:v>221035</c:v>
                </c:pt>
                <c:pt idx="1756">
                  <c:v>221000</c:v>
                </c:pt>
                <c:pt idx="1757">
                  <c:v>220995</c:v>
                </c:pt>
                <c:pt idx="1758">
                  <c:v>220920</c:v>
                </c:pt>
                <c:pt idx="1759">
                  <c:v>221330</c:v>
                </c:pt>
                <c:pt idx="1760">
                  <c:v>221155</c:v>
                </c:pt>
                <c:pt idx="1761">
                  <c:v>221245</c:v>
                </c:pt>
                <c:pt idx="1762">
                  <c:v>221275</c:v>
                </c:pt>
                <c:pt idx="1763">
                  <c:v>221420</c:v>
                </c:pt>
                <c:pt idx="1764">
                  <c:v>221670</c:v>
                </c:pt>
                <c:pt idx="1765">
                  <c:v>221800</c:v>
                </c:pt>
                <c:pt idx="1766">
                  <c:v>221945</c:v>
                </c:pt>
                <c:pt idx="1767">
                  <c:v>222320</c:v>
                </c:pt>
                <c:pt idx="1768">
                  <c:v>222750</c:v>
                </c:pt>
                <c:pt idx="1769">
                  <c:v>222725</c:v>
                </c:pt>
                <c:pt idx="1770">
                  <c:v>222410</c:v>
                </c:pt>
                <c:pt idx="1771">
                  <c:v>222385</c:v>
                </c:pt>
                <c:pt idx="1772">
                  <c:v>222420</c:v>
                </c:pt>
                <c:pt idx="1773">
                  <c:v>222400</c:v>
                </c:pt>
                <c:pt idx="1774">
                  <c:v>222310</c:v>
                </c:pt>
                <c:pt idx="1775">
                  <c:v>222480</c:v>
                </c:pt>
                <c:pt idx="1776">
                  <c:v>222615</c:v>
                </c:pt>
                <c:pt idx="1777">
                  <c:v>222655</c:v>
                </c:pt>
                <c:pt idx="1778">
                  <c:v>222590</c:v>
                </c:pt>
                <c:pt idx="1779">
                  <c:v>222335</c:v>
                </c:pt>
                <c:pt idx="1780">
                  <c:v>222720</c:v>
                </c:pt>
                <c:pt idx="1781">
                  <c:v>222635</c:v>
                </c:pt>
                <c:pt idx="1782">
                  <c:v>222795</c:v>
                </c:pt>
                <c:pt idx="1783">
                  <c:v>222920</c:v>
                </c:pt>
                <c:pt idx="1784">
                  <c:v>222705</c:v>
                </c:pt>
                <c:pt idx="1785">
                  <c:v>222735</c:v>
                </c:pt>
                <c:pt idx="1786">
                  <c:v>222830</c:v>
                </c:pt>
                <c:pt idx="1787">
                  <c:v>222745</c:v>
                </c:pt>
                <c:pt idx="1788">
                  <c:v>222740</c:v>
                </c:pt>
                <c:pt idx="1789">
                  <c:v>222740</c:v>
                </c:pt>
                <c:pt idx="1790">
                  <c:v>222300</c:v>
                </c:pt>
                <c:pt idx="1791">
                  <c:v>222515</c:v>
                </c:pt>
                <c:pt idx="1792">
                  <c:v>222600</c:v>
                </c:pt>
                <c:pt idx="1793">
                  <c:v>222570</c:v>
                </c:pt>
                <c:pt idx="1794">
                  <c:v>222340</c:v>
                </c:pt>
                <c:pt idx="1795">
                  <c:v>222305</c:v>
                </c:pt>
                <c:pt idx="1796">
                  <c:v>222150</c:v>
                </c:pt>
                <c:pt idx="1797">
                  <c:v>222350</c:v>
                </c:pt>
                <c:pt idx="1798">
                  <c:v>222335</c:v>
                </c:pt>
                <c:pt idx="1799">
                  <c:v>222260</c:v>
                </c:pt>
                <c:pt idx="1800">
                  <c:v>222150</c:v>
                </c:pt>
                <c:pt idx="1801">
                  <c:v>222330</c:v>
                </c:pt>
                <c:pt idx="1802">
                  <c:v>222200</c:v>
                </c:pt>
                <c:pt idx="1803">
                  <c:v>221875</c:v>
                </c:pt>
                <c:pt idx="1804">
                  <c:v>221875</c:v>
                </c:pt>
                <c:pt idx="1805">
                  <c:v>220045</c:v>
                </c:pt>
                <c:pt idx="1806">
                  <c:v>220600</c:v>
                </c:pt>
                <c:pt idx="1807">
                  <c:v>220900</c:v>
                </c:pt>
                <c:pt idx="1808">
                  <c:v>220610</c:v>
                </c:pt>
                <c:pt idx="1809">
                  <c:v>220910</c:v>
                </c:pt>
                <c:pt idx="1810">
                  <c:v>220330</c:v>
                </c:pt>
                <c:pt idx="1811">
                  <c:v>220330</c:v>
                </c:pt>
                <c:pt idx="1812">
                  <c:v>220330</c:v>
                </c:pt>
                <c:pt idx="1813">
                  <c:v>220330</c:v>
                </c:pt>
                <c:pt idx="1814">
                  <c:v>220995</c:v>
                </c:pt>
                <c:pt idx="1815">
                  <c:v>221100</c:v>
                </c:pt>
                <c:pt idx="1816">
                  <c:v>221100</c:v>
                </c:pt>
                <c:pt idx="1817">
                  <c:v>221100</c:v>
                </c:pt>
                <c:pt idx="1818">
                  <c:v>221100</c:v>
                </c:pt>
                <c:pt idx="1819">
                  <c:v>221100</c:v>
                </c:pt>
                <c:pt idx="1820">
                  <c:v>221100</c:v>
                </c:pt>
                <c:pt idx="1821">
                  <c:v>221130</c:v>
                </c:pt>
                <c:pt idx="1822">
                  <c:v>221290</c:v>
                </c:pt>
                <c:pt idx="1823">
                  <c:v>221290</c:v>
                </c:pt>
                <c:pt idx="1824">
                  <c:v>221290</c:v>
                </c:pt>
                <c:pt idx="1825">
                  <c:v>221290</c:v>
                </c:pt>
                <c:pt idx="1826">
                  <c:v>220820</c:v>
                </c:pt>
                <c:pt idx="1827">
                  <c:v>220870</c:v>
                </c:pt>
                <c:pt idx="1828">
                  <c:v>220810</c:v>
                </c:pt>
                <c:pt idx="1829">
                  <c:v>220810</c:v>
                </c:pt>
                <c:pt idx="1830">
                  <c:v>220810</c:v>
                </c:pt>
                <c:pt idx="1831">
                  <c:v>220810</c:v>
                </c:pt>
                <c:pt idx="1832">
                  <c:v>220880</c:v>
                </c:pt>
                <c:pt idx="1833">
                  <c:v>220930</c:v>
                </c:pt>
                <c:pt idx="1834">
                  <c:v>221015</c:v>
                </c:pt>
                <c:pt idx="1835">
                  <c:v>221105</c:v>
                </c:pt>
                <c:pt idx="1836">
                  <c:v>221200</c:v>
                </c:pt>
                <c:pt idx="1837">
                  <c:v>221310</c:v>
                </c:pt>
                <c:pt idx="1838">
                  <c:v>221210</c:v>
                </c:pt>
                <c:pt idx="1839">
                  <c:v>221300</c:v>
                </c:pt>
                <c:pt idx="1840">
                  <c:v>221500</c:v>
                </c:pt>
                <c:pt idx="1841">
                  <c:v>221460</c:v>
                </c:pt>
                <c:pt idx="1842">
                  <c:v>221330</c:v>
                </c:pt>
                <c:pt idx="1843">
                  <c:v>221300</c:v>
                </c:pt>
                <c:pt idx="1844">
                  <c:v>221265</c:v>
                </c:pt>
                <c:pt idx="1845">
                  <c:v>221495</c:v>
                </c:pt>
                <c:pt idx="1846">
                  <c:v>221505</c:v>
                </c:pt>
                <c:pt idx="1847">
                  <c:v>221650</c:v>
                </c:pt>
                <c:pt idx="1848">
                  <c:v>221510</c:v>
                </c:pt>
                <c:pt idx="1849">
                  <c:v>221435</c:v>
                </c:pt>
                <c:pt idx="1850">
                  <c:v>221455</c:v>
                </c:pt>
                <c:pt idx="1851">
                  <c:v>221435</c:v>
                </c:pt>
                <c:pt idx="1852">
                  <c:v>221315</c:v>
                </c:pt>
                <c:pt idx="1853">
                  <c:v>221320</c:v>
                </c:pt>
                <c:pt idx="1854">
                  <c:v>221270</c:v>
                </c:pt>
                <c:pt idx="1855">
                  <c:v>221265</c:v>
                </c:pt>
                <c:pt idx="1856">
                  <c:v>221405</c:v>
                </c:pt>
                <c:pt idx="1857">
                  <c:v>221450</c:v>
                </c:pt>
                <c:pt idx="1858">
                  <c:v>221420</c:v>
                </c:pt>
                <c:pt idx="1859">
                  <c:v>221425</c:v>
                </c:pt>
                <c:pt idx="1860">
                  <c:v>221375</c:v>
                </c:pt>
                <c:pt idx="1861">
                  <c:v>221405</c:v>
                </c:pt>
                <c:pt idx="1862">
                  <c:v>221410</c:v>
                </c:pt>
                <c:pt idx="1863">
                  <c:v>221060</c:v>
                </c:pt>
                <c:pt idx="1864">
                  <c:v>221095</c:v>
                </c:pt>
                <c:pt idx="1865">
                  <c:v>220975</c:v>
                </c:pt>
                <c:pt idx="1866">
                  <c:v>221205</c:v>
                </c:pt>
                <c:pt idx="1867">
                  <c:v>221215</c:v>
                </c:pt>
                <c:pt idx="1868">
                  <c:v>221205</c:v>
                </c:pt>
                <c:pt idx="1869">
                  <c:v>221145</c:v>
                </c:pt>
                <c:pt idx="1870">
                  <c:v>221175</c:v>
                </c:pt>
                <c:pt idx="1871">
                  <c:v>221260</c:v>
                </c:pt>
                <c:pt idx="1872">
                  <c:v>221515</c:v>
                </c:pt>
                <c:pt idx="1873">
                  <c:v>221465</c:v>
                </c:pt>
                <c:pt idx="1874">
                  <c:v>221650</c:v>
                </c:pt>
                <c:pt idx="1875">
                  <c:v>221930</c:v>
                </c:pt>
                <c:pt idx="1876">
                  <c:v>222000</c:v>
                </c:pt>
                <c:pt idx="1877">
                  <c:v>221985</c:v>
                </c:pt>
                <c:pt idx="1878">
                  <c:v>221990</c:v>
                </c:pt>
                <c:pt idx="1879">
                  <c:v>222055</c:v>
                </c:pt>
                <c:pt idx="1880">
                  <c:v>222200</c:v>
                </c:pt>
                <c:pt idx="1881">
                  <c:v>221500</c:v>
                </c:pt>
                <c:pt idx="1882">
                  <c:v>222325</c:v>
                </c:pt>
                <c:pt idx="1883">
                  <c:v>222365</c:v>
                </c:pt>
                <c:pt idx="1884">
                  <c:v>222250</c:v>
                </c:pt>
                <c:pt idx="1885">
                  <c:v>222305</c:v>
                </c:pt>
                <c:pt idx="1886">
                  <c:v>222225</c:v>
                </c:pt>
                <c:pt idx="1887">
                  <c:v>222320</c:v>
                </c:pt>
                <c:pt idx="1888">
                  <c:v>222420</c:v>
                </c:pt>
                <c:pt idx="1889">
                  <c:v>222505</c:v>
                </c:pt>
                <c:pt idx="1890">
                  <c:v>222655</c:v>
                </c:pt>
                <c:pt idx="1891">
                  <c:v>222610</c:v>
                </c:pt>
                <c:pt idx="1892">
                  <c:v>222850</c:v>
                </c:pt>
                <c:pt idx="1893">
                  <c:v>223000</c:v>
                </c:pt>
                <c:pt idx="1894">
                  <c:v>223180</c:v>
                </c:pt>
                <c:pt idx="1895">
                  <c:v>222970</c:v>
                </c:pt>
                <c:pt idx="1896">
                  <c:v>222730</c:v>
                </c:pt>
                <c:pt idx="1897">
                  <c:v>222740</c:v>
                </c:pt>
                <c:pt idx="1898">
                  <c:v>222770</c:v>
                </c:pt>
                <c:pt idx="1899">
                  <c:v>222845</c:v>
                </c:pt>
                <c:pt idx="1900">
                  <c:v>222865</c:v>
                </c:pt>
                <c:pt idx="1901">
                  <c:v>222700</c:v>
                </c:pt>
                <c:pt idx="1902">
                  <c:v>222710</c:v>
                </c:pt>
                <c:pt idx="1903">
                  <c:v>222675</c:v>
                </c:pt>
                <c:pt idx="1904">
                  <c:v>222745</c:v>
                </c:pt>
                <c:pt idx="1905">
                  <c:v>222750</c:v>
                </c:pt>
                <c:pt idx="1906">
                  <c:v>222690</c:v>
                </c:pt>
                <c:pt idx="1907">
                  <c:v>222765</c:v>
                </c:pt>
                <c:pt idx="1908">
                  <c:v>222715</c:v>
                </c:pt>
                <c:pt idx="1909">
                  <c:v>222755</c:v>
                </c:pt>
                <c:pt idx="1910">
                  <c:v>223050</c:v>
                </c:pt>
                <c:pt idx="1911">
                  <c:v>223100</c:v>
                </c:pt>
                <c:pt idx="1912">
                  <c:v>223380</c:v>
                </c:pt>
                <c:pt idx="1913">
                  <c:v>223310</c:v>
                </c:pt>
                <c:pt idx="1914">
                  <c:v>223260</c:v>
                </c:pt>
                <c:pt idx="1915">
                  <c:v>223265</c:v>
                </c:pt>
                <c:pt idx="1916">
                  <c:v>223305</c:v>
                </c:pt>
                <c:pt idx="1917">
                  <c:v>223240</c:v>
                </c:pt>
                <c:pt idx="1918">
                  <c:v>223160</c:v>
                </c:pt>
                <c:pt idx="1919">
                  <c:v>223220</c:v>
                </c:pt>
                <c:pt idx="1920">
                  <c:v>223305</c:v>
                </c:pt>
                <c:pt idx="1921">
                  <c:v>223550</c:v>
                </c:pt>
                <c:pt idx="1922">
                  <c:v>223600</c:v>
                </c:pt>
                <c:pt idx="1923">
                  <c:v>223750</c:v>
                </c:pt>
                <c:pt idx="1924">
                  <c:v>223635</c:v>
                </c:pt>
                <c:pt idx="1925">
                  <c:v>223555</c:v>
                </c:pt>
                <c:pt idx="1926">
                  <c:v>223635</c:v>
                </c:pt>
                <c:pt idx="1927">
                  <c:v>223525</c:v>
                </c:pt>
                <c:pt idx="1928">
                  <c:v>223580</c:v>
                </c:pt>
                <c:pt idx="1929">
                  <c:v>223620</c:v>
                </c:pt>
                <c:pt idx="1930">
                  <c:v>223630</c:v>
                </c:pt>
                <c:pt idx="1931">
                  <c:v>223530</c:v>
                </c:pt>
                <c:pt idx="1932">
                  <c:v>223500</c:v>
                </c:pt>
                <c:pt idx="1933">
                  <c:v>223505</c:v>
                </c:pt>
                <c:pt idx="1934">
                  <c:v>223520</c:v>
                </c:pt>
                <c:pt idx="1935">
                  <c:v>223530</c:v>
                </c:pt>
                <c:pt idx="1936">
                  <c:v>223550</c:v>
                </c:pt>
                <c:pt idx="1937">
                  <c:v>223750</c:v>
                </c:pt>
                <c:pt idx="1938">
                  <c:v>223760</c:v>
                </c:pt>
                <c:pt idx="1939">
                  <c:v>223700</c:v>
                </c:pt>
                <c:pt idx="1940">
                  <c:v>223650</c:v>
                </c:pt>
                <c:pt idx="1941">
                  <c:v>223635</c:v>
                </c:pt>
                <c:pt idx="1942">
                  <c:v>223510</c:v>
                </c:pt>
                <c:pt idx="1943">
                  <c:v>223505</c:v>
                </c:pt>
                <c:pt idx="1944">
                  <c:v>223470</c:v>
                </c:pt>
                <c:pt idx="1945">
                  <c:v>223430</c:v>
                </c:pt>
                <c:pt idx="1946">
                  <c:v>223450</c:v>
                </c:pt>
                <c:pt idx="1947">
                  <c:v>223385</c:v>
                </c:pt>
                <c:pt idx="1948">
                  <c:v>223475</c:v>
                </c:pt>
                <c:pt idx="1949">
                  <c:v>223420</c:v>
                </c:pt>
                <c:pt idx="1950">
                  <c:v>223380</c:v>
                </c:pt>
                <c:pt idx="1951">
                  <c:v>223420</c:v>
                </c:pt>
                <c:pt idx="1952">
                  <c:v>223360</c:v>
                </c:pt>
                <c:pt idx="1953">
                  <c:v>223420</c:v>
                </c:pt>
                <c:pt idx="1954">
                  <c:v>223400</c:v>
                </c:pt>
                <c:pt idx="1955">
                  <c:v>223300</c:v>
                </c:pt>
                <c:pt idx="1956">
                  <c:v>223385</c:v>
                </c:pt>
                <c:pt idx="1957">
                  <c:v>223315</c:v>
                </c:pt>
                <c:pt idx="1958">
                  <c:v>223155</c:v>
                </c:pt>
                <c:pt idx="1959">
                  <c:v>223255</c:v>
                </c:pt>
                <c:pt idx="1960">
                  <c:v>223085</c:v>
                </c:pt>
                <c:pt idx="1961">
                  <c:v>223000</c:v>
                </c:pt>
                <c:pt idx="1962">
                  <c:v>222825</c:v>
                </c:pt>
                <c:pt idx="1963">
                  <c:v>222750</c:v>
                </c:pt>
                <c:pt idx="1964">
                  <c:v>222815</c:v>
                </c:pt>
                <c:pt idx="1965">
                  <c:v>222995</c:v>
                </c:pt>
                <c:pt idx="1966">
                  <c:v>222965</c:v>
                </c:pt>
                <c:pt idx="1967">
                  <c:v>222860</c:v>
                </c:pt>
                <c:pt idx="1968">
                  <c:v>223065</c:v>
                </c:pt>
                <c:pt idx="1969">
                  <c:v>223105</c:v>
                </c:pt>
                <c:pt idx="1970">
                  <c:v>223020</c:v>
                </c:pt>
                <c:pt idx="1971">
                  <c:v>223025</c:v>
                </c:pt>
                <c:pt idx="1972">
                  <c:v>222900</c:v>
                </c:pt>
                <c:pt idx="1973">
                  <c:v>223160</c:v>
                </c:pt>
                <c:pt idx="1974">
                  <c:v>223390</c:v>
                </c:pt>
                <c:pt idx="1975">
                  <c:v>223265</c:v>
                </c:pt>
                <c:pt idx="1976">
                  <c:v>223200</c:v>
                </c:pt>
                <c:pt idx="1977">
                  <c:v>222990</c:v>
                </c:pt>
                <c:pt idx="1978">
                  <c:v>222925</c:v>
                </c:pt>
                <c:pt idx="1979">
                  <c:v>222850</c:v>
                </c:pt>
                <c:pt idx="1980">
                  <c:v>222625</c:v>
                </c:pt>
                <c:pt idx="1981">
                  <c:v>222750</c:v>
                </c:pt>
                <c:pt idx="1982">
                  <c:v>222800</c:v>
                </c:pt>
                <c:pt idx="1983">
                  <c:v>222915</c:v>
                </c:pt>
                <c:pt idx="1984">
                  <c:v>222820</c:v>
                </c:pt>
                <c:pt idx="1985">
                  <c:v>222735</c:v>
                </c:pt>
                <c:pt idx="1986">
                  <c:v>222750</c:v>
                </c:pt>
                <c:pt idx="1987">
                  <c:v>222700</c:v>
                </c:pt>
                <c:pt idx="1988">
                  <c:v>222600</c:v>
                </c:pt>
                <c:pt idx="1989">
                  <c:v>222775</c:v>
                </c:pt>
                <c:pt idx="1990">
                  <c:v>222895</c:v>
                </c:pt>
                <c:pt idx="1991">
                  <c:v>222815</c:v>
                </c:pt>
                <c:pt idx="1992">
                  <c:v>222780</c:v>
                </c:pt>
                <c:pt idx="1993">
                  <c:v>222550</c:v>
                </c:pt>
                <c:pt idx="1994">
                  <c:v>222990</c:v>
                </c:pt>
                <c:pt idx="1995">
                  <c:v>222850</c:v>
                </c:pt>
                <c:pt idx="1996">
                  <c:v>222835</c:v>
                </c:pt>
                <c:pt idx="1997">
                  <c:v>222940</c:v>
                </c:pt>
                <c:pt idx="1998">
                  <c:v>222910</c:v>
                </c:pt>
                <c:pt idx="1999">
                  <c:v>222870</c:v>
                </c:pt>
                <c:pt idx="2000">
                  <c:v>222830</c:v>
                </c:pt>
                <c:pt idx="2001">
                  <c:v>222620</c:v>
                </c:pt>
                <c:pt idx="2002">
                  <c:v>222610</c:v>
                </c:pt>
                <c:pt idx="2003">
                  <c:v>222550</c:v>
                </c:pt>
                <c:pt idx="2004">
                  <c:v>222600</c:v>
                </c:pt>
                <c:pt idx="2005">
                  <c:v>222465</c:v>
                </c:pt>
                <c:pt idx="2006">
                  <c:v>222645</c:v>
                </c:pt>
                <c:pt idx="2007">
                  <c:v>222705</c:v>
                </c:pt>
                <c:pt idx="2008">
                  <c:v>222550</c:v>
                </c:pt>
                <c:pt idx="2009">
                  <c:v>222575</c:v>
                </c:pt>
                <c:pt idx="2010">
                  <c:v>222500</c:v>
                </c:pt>
                <c:pt idx="2011">
                  <c:v>222485</c:v>
                </c:pt>
                <c:pt idx="2012">
                  <c:v>222410</c:v>
                </c:pt>
                <c:pt idx="2013">
                  <c:v>222415</c:v>
                </c:pt>
                <c:pt idx="2014">
                  <c:v>222350</c:v>
                </c:pt>
                <c:pt idx="2015">
                  <c:v>222350</c:v>
                </c:pt>
                <c:pt idx="2016">
                  <c:v>222350</c:v>
                </c:pt>
                <c:pt idx="2017">
                  <c:v>222305</c:v>
                </c:pt>
                <c:pt idx="2018">
                  <c:v>222350</c:v>
                </c:pt>
                <c:pt idx="2019">
                  <c:v>222350</c:v>
                </c:pt>
                <c:pt idx="2020">
                  <c:v>222180</c:v>
                </c:pt>
                <c:pt idx="2021">
                  <c:v>222050</c:v>
                </c:pt>
                <c:pt idx="2022">
                  <c:v>222070</c:v>
                </c:pt>
                <c:pt idx="2023">
                  <c:v>222210</c:v>
                </c:pt>
                <c:pt idx="2024">
                  <c:v>222130</c:v>
                </c:pt>
                <c:pt idx="2025">
                  <c:v>222010</c:v>
                </c:pt>
                <c:pt idx="2026">
                  <c:v>222100</c:v>
                </c:pt>
                <c:pt idx="2027">
                  <c:v>222215</c:v>
                </c:pt>
                <c:pt idx="2028">
                  <c:v>222430</c:v>
                </c:pt>
                <c:pt idx="2029">
                  <c:v>222100</c:v>
                </c:pt>
                <c:pt idx="2030">
                  <c:v>222525</c:v>
                </c:pt>
                <c:pt idx="2031">
                  <c:v>222350</c:v>
                </c:pt>
                <c:pt idx="2032">
                  <c:v>222355</c:v>
                </c:pt>
                <c:pt idx="2033">
                  <c:v>222405</c:v>
                </c:pt>
                <c:pt idx="2034">
                  <c:v>222545</c:v>
                </c:pt>
                <c:pt idx="2035">
                  <c:v>222565</c:v>
                </c:pt>
                <c:pt idx="2036">
                  <c:v>222200</c:v>
                </c:pt>
                <c:pt idx="2037">
                  <c:v>222030</c:v>
                </c:pt>
                <c:pt idx="2038">
                  <c:v>222005</c:v>
                </c:pt>
                <c:pt idx="2039">
                  <c:v>222200</c:v>
                </c:pt>
                <c:pt idx="2040">
                  <c:v>222270</c:v>
                </c:pt>
                <c:pt idx="2041">
                  <c:v>222155</c:v>
                </c:pt>
                <c:pt idx="2042">
                  <c:v>222170</c:v>
                </c:pt>
                <c:pt idx="2043">
                  <c:v>222105</c:v>
                </c:pt>
                <c:pt idx="2044">
                  <c:v>221970</c:v>
                </c:pt>
                <c:pt idx="2045">
                  <c:v>222020</c:v>
                </c:pt>
                <c:pt idx="2046">
                  <c:v>221875</c:v>
                </c:pt>
                <c:pt idx="2047">
                  <c:v>222070</c:v>
                </c:pt>
                <c:pt idx="2048">
                  <c:v>222345</c:v>
                </c:pt>
                <c:pt idx="2049">
                  <c:v>222090</c:v>
                </c:pt>
                <c:pt idx="2050">
                  <c:v>222500</c:v>
                </c:pt>
                <c:pt idx="2051">
                  <c:v>222520</c:v>
                </c:pt>
                <c:pt idx="2052">
                  <c:v>222455</c:v>
                </c:pt>
                <c:pt idx="2053">
                  <c:v>221820</c:v>
                </c:pt>
                <c:pt idx="2054">
                  <c:v>222390</c:v>
                </c:pt>
                <c:pt idx="2055">
                  <c:v>222440</c:v>
                </c:pt>
                <c:pt idx="2056">
                  <c:v>222700</c:v>
                </c:pt>
                <c:pt idx="2057">
                  <c:v>222750</c:v>
                </c:pt>
                <c:pt idx="2058">
                  <c:v>223035</c:v>
                </c:pt>
                <c:pt idx="2059">
                  <c:v>223250</c:v>
                </c:pt>
                <c:pt idx="2060">
                  <c:v>223235</c:v>
                </c:pt>
                <c:pt idx="2061">
                  <c:v>223085</c:v>
                </c:pt>
                <c:pt idx="2062">
                  <c:v>223205</c:v>
                </c:pt>
                <c:pt idx="2063">
                  <c:v>223345</c:v>
                </c:pt>
                <c:pt idx="2064">
                  <c:v>223300</c:v>
                </c:pt>
                <c:pt idx="2065">
                  <c:v>223205</c:v>
                </c:pt>
                <c:pt idx="2066">
                  <c:v>223085</c:v>
                </c:pt>
                <c:pt idx="2067">
                  <c:v>223070</c:v>
                </c:pt>
                <c:pt idx="2068">
                  <c:v>223165</c:v>
                </c:pt>
                <c:pt idx="2069">
                  <c:v>223185</c:v>
                </c:pt>
                <c:pt idx="2070">
                  <c:v>223085</c:v>
                </c:pt>
                <c:pt idx="2071">
                  <c:v>223460</c:v>
                </c:pt>
                <c:pt idx="2072">
                  <c:v>223315</c:v>
                </c:pt>
                <c:pt idx="2073">
                  <c:v>223580</c:v>
                </c:pt>
                <c:pt idx="2074">
                  <c:v>223595</c:v>
                </c:pt>
                <c:pt idx="2075">
                  <c:v>223300</c:v>
                </c:pt>
                <c:pt idx="2076">
                  <c:v>223430</c:v>
                </c:pt>
                <c:pt idx="2077">
                  <c:v>223365</c:v>
                </c:pt>
                <c:pt idx="2078">
                  <c:v>223500</c:v>
                </c:pt>
                <c:pt idx="2079">
                  <c:v>223455</c:v>
                </c:pt>
                <c:pt idx="2080">
                  <c:v>223365</c:v>
                </c:pt>
                <c:pt idx="2081">
                  <c:v>223460</c:v>
                </c:pt>
                <c:pt idx="2082">
                  <c:v>223335</c:v>
                </c:pt>
                <c:pt idx="2083">
                  <c:v>223385</c:v>
                </c:pt>
                <c:pt idx="2084">
                  <c:v>223465</c:v>
                </c:pt>
                <c:pt idx="2085">
                  <c:v>223600</c:v>
                </c:pt>
                <c:pt idx="2086">
                  <c:v>223555</c:v>
                </c:pt>
                <c:pt idx="2087">
                  <c:v>223535</c:v>
                </c:pt>
                <c:pt idx="2088">
                  <c:v>223370</c:v>
                </c:pt>
                <c:pt idx="2089">
                  <c:v>223500</c:v>
                </c:pt>
                <c:pt idx="2090">
                  <c:v>223360</c:v>
                </c:pt>
                <c:pt idx="2091">
                  <c:v>223415</c:v>
                </c:pt>
                <c:pt idx="2092">
                  <c:v>223320</c:v>
                </c:pt>
                <c:pt idx="2093">
                  <c:v>223170</c:v>
                </c:pt>
                <c:pt idx="2094">
                  <c:v>223035</c:v>
                </c:pt>
                <c:pt idx="2095">
                  <c:v>222610</c:v>
                </c:pt>
                <c:pt idx="2096">
                  <c:v>222665</c:v>
                </c:pt>
                <c:pt idx="2097">
                  <c:v>222700</c:v>
                </c:pt>
                <c:pt idx="2098">
                  <c:v>222675</c:v>
                </c:pt>
                <c:pt idx="2099">
                  <c:v>222700</c:v>
                </c:pt>
                <c:pt idx="2100">
                  <c:v>222700</c:v>
                </c:pt>
                <c:pt idx="2101">
                  <c:v>222700</c:v>
                </c:pt>
                <c:pt idx="2102">
                  <c:v>222650</c:v>
                </c:pt>
                <c:pt idx="2103">
                  <c:v>222660</c:v>
                </c:pt>
                <c:pt idx="2104">
                  <c:v>222275</c:v>
                </c:pt>
                <c:pt idx="2105">
                  <c:v>223655</c:v>
                </c:pt>
                <c:pt idx="2106">
                  <c:v>223000</c:v>
                </c:pt>
                <c:pt idx="2107">
                  <c:v>224410</c:v>
                </c:pt>
                <c:pt idx="2108">
                  <c:v>224485</c:v>
                </c:pt>
                <c:pt idx="2109">
                  <c:v>224850</c:v>
                </c:pt>
                <c:pt idx="2110">
                  <c:v>224850</c:v>
                </c:pt>
                <c:pt idx="2111">
                  <c:v>224850</c:v>
                </c:pt>
                <c:pt idx="2112">
                  <c:v>224850</c:v>
                </c:pt>
                <c:pt idx="2113">
                  <c:v>224745</c:v>
                </c:pt>
                <c:pt idx="2114">
                  <c:v>224945</c:v>
                </c:pt>
                <c:pt idx="2115">
                  <c:v>225000</c:v>
                </c:pt>
                <c:pt idx="2116">
                  <c:v>224705</c:v>
                </c:pt>
                <c:pt idx="2117">
                  <c:v>224430</c:v>
                </c:pt>
                <c:pt idx="2118">
                  <c:v>224330</c:v>
                </c:pt>
                <c:pt idx="2119">
                  <c:v>224330</c:v>
                </c:pt>
                <c:pt idx="2120">
                  <c:v>224330</c:v>
                </c:pt>
                <c:pt idx="2121">
                  <c:v>224330</c:v>
                </c:pt>
                <c:pt idx="2122">
                  <c:v>224940</c:v>
                </c:pt>
                <c:pt idx="2123">
                  <c:v>224775</c:v>
                </c:pt>
                <c:pt idx="2124">
                  <c:v>224815</c:v>
                </c:pt>
                <c:pt idx="2125">
                  <c:v>224815</c:v>
                </c:pt>
                <c:pt idx="2126">
                  <c:v>224815</c:v>
                </c:pt>
                <c:pt idx="2127">
                  <c:v>224815</c:v>
                </c:pt>
                <c:pt idx="2128">
                  <c:v>224815</c:v>
                </c:pt>
                <c:pt idx="2129">
                  <c:v>225395</c:v>
                </c:pt>
                <c:pt idx="2130">
                  <c:v>225255</c:v>
                </c:pt>
                <c:pt idx="2131">
                  <c:v>225255</c:v>
                </c:pt>
                <c:pt idx="2132">
                  <c:v>225255</c:v>
                </c:pt>
                <c:pt idx="2133">
                  <c:v>225255</c:v>
                </c:pt>
                <c:pt idx="2134">
                  <c:v>225255</c:v>
                </c:pt>
                <c:pt idx="2135">
                  <c:v>225255</c:v>
                </c:pt>
                <c:pt idx="2136">
                  <c:v>225330</c:v>
                </c:pt>
                <c:pt idx="2137">
                  <c:v>225175</c:v>
                </c:pt>
                <c:pt idx="2138">
                  <c:v>225350</c:v>
                </c:pt>
                <c:pt idx="2139">
                  <c:v>225340</c:v>
                </c:pt>
                <c:pt idx="2140">
                  <c:v>225430</c:v>
                </c:pt>
                <c:pt idx="2141">
                  <c:v>225430</c:v>
                </c:pt>
                <c:pt idx="2142">
                  <c:v>225430</c:v>
                </c:pt>
                <c:pt idx="2143">
                  <c:v>225430</c:v>
                </c:pt>
                <c:pt idx="2144">
                  <c:v>225430</c:v>
                </c:pt>
                <c:pt idx="2145">
                  <c:v>225200</c:v>
                </c:pt>
                <c:pt idx="2146">
                  <c:v>225200</c:v>
                </c:pt>
                <c:pt idx="2147">
                  <c:v>225200</c:v>
                </c:pt>
                <c:pt idx="2148">
                  <c:v>225200</c:v>
                </c:pt>
                <c:pt idx="2149">
                  <c:v>225200</c:v>
                </c:pt>
                <c:pt idx="2150">
                  <c:v>225200</c:v>
                </c:pt>
                <c:pt idx="2151">
                  <c:v>225300</c:v>
                </c:pt>
                <c:pt idx="2152">
                  <c:v>225500</c:v>
                </c:pt>
                <c:pt idx="2153">
                  <c:v>225360</c:v>
                </c:pt>
                <c:pt idx="2154">
                  <c:v>225335</c:v>
                </c:pt>
                <c:pt idx="2155">
                  <c:v>225160</c:v>
                </c:pt>
                <c:pt idx="2156">
                  <c:v>225050</c:v>
                </c:pt>
                <c:pt idx="2157">
                  <c:v>225040</c:v>
                </c:pt>
                <c:pt idx="2158">
                  <c:v>225005</c:v>
                </c:pt>
                <c:pt idx="2159">
                  <c:v>225005</c:v>
                </c:pt>
                <c:pt idx="2160">
                  <c:v>225200</c:v>
                </c:pt>
                <c:pt idx="2161">
                  <c:v>225235</c:v>
                </c:pt>
                <c:pt idx="2162">
                  <c:v>225160</c:v>
                </c:pt>
                <c:pt idx="2163">
                  <c:v>225045</c:v>
                </c:pt>
                <c:pt idx="2164">
                  <c:v>225045</c:v>
                </c:pt>
                <c:pt idx="2165">
                  <c:v>225025</c:v>
                </c:pt>
                <c:pt idx="2166">
                  <c:v>225220</c:v>
                </c:pt>
                <c:pt idx="2167">
                  <c:v>224815</c:v>
                </c:pt>
                <c:pt idx="2168">
                  <c:v>224755</c:v>
                </c:pt>
                <c:pt idx="2169">
                  <c:v>224765</c:v>
                </c:pt>
                <c:pt idx="2170">
                  <c:v>224555</c:v>
                </c:pt>
                <c:pt idx="2171">
                  <c:v>224430</c:v>
                </c:pt>
                <c:pt idx="2172">
                  <c:v>224105</c:v>
                </c:pt>
                <c:pt idx="2173">
                  <c:v>224115</c:v>
                </c:pt>
                <c:pt idx="2174">
                  <c:v>224320</c:v>
                </c:pt>
                <c:pt idx="2175">
                  <c:v>224315</c:v>
                </c:pt>
                <c:pt idx="2176">
                  <c:v>224315</c:v>
                </c:pt>
                <c:pt idx="2177">
                  <c:v>224315</c:v>
                </c:pt>
                <c:pt idx="2178">
                  <c:v>224315</c:v>
                </c:pt>
                <c:pt idx="2179">
                  <c:v>224315</c:v>
                </c:pt>
                <c:pt idx="2180">
                  <c:v>224700</c:v>
                </c:pt>
                <c:pt idx="2181">
                  <c:v>224330</c:v>
                </c:pt>
                <c:pt idx="2182">
                  <c:v>224260</c:v>
                </c:pt>
                <c:pt idx="2183">
                  <c:v>224260</c:v>
                </c:pt>
                <c:pt idx="2184">
                  <c:v>224260</c:v>
                </c:pt>
                <c:pt idx="2185">
                  <c:v>224260</c:v>
                </c:pt>
                <c:pt idx="2186">
                  <c:v>224260</c:v>
                </c:pt>
                <c:pt idx="2187">
                  <c:v>224050</c:v>
                </c:pt>
                <c:pt idx="2188">
                  <c:v>224285</c:v>
                </c:pt>
                <c:pt idx="2189">
                  <c:v>224285</c:v>
                </c:pt>
                <c:pt idx="2190">
                  <c:v>224285</c:v>
                </c:pt>
                <c:pt idx="2191">
                  <c:v>224285</c:v>
                </c:pt>
                <c:pt idx="2192">
                  <c:v>224285</c:v>
                </c:pt>
                <c:pt idx="2193">
                  <c:v>224120</c:v>
                </c:pt>
                <c:pt idx="2194">
                  <c:v>224140</c:v>
                </c:pt>
                <c:pt idx="2195">
                  <c:v>224135</c:v>
                </c:pt>
                <c:pt idx="2196">
                  <c:v>224135</c:v>
                </c:pt>
                <c:pt idx="2197">
                  <c:v>224135</c:v>
                </c:pt>
                <c:pt idx="2198">
                  <c:v>224410</c:v>
                </c:pt>
                <c:pt idx="2199">
                  <c:v>224235</c:v>
                </c:pt>
                <c:pt idx="2200">
                  <c:v>224020</c:v>
                </c:pt>
                <c:pt idx="2201">
                  <c:v>224020</c:v>
                </c:pt>
                <c:pt idx="2202">
                  <c:v>224020</c:v>
                </c:pt>
                <c:pt idx="2203">
                  <c:v>224020</c:v>
                </c:pt>
                <c:pt idx="2204">
                  <c:v>224020</c:v>
                </c:pt>
                <c:pt idx="2205">
                  <c:v>224010</c:v>
                </c:pt>
                <c:pt idx="2206">
                  <c:v>224115</c:v>
                </c:pt>
                <c:pt idx="2207">
                  <c:v>223900</c:v>
                </c:pt>
                <c:pt idx="2208">
                  <c:v>223900</c:v>
                </c:pt>
                <c:pt idx="2209">
                  <c:v>223900</c:v>
                </c:pt>
                <c:pt idx="2210">
                  <c:v>223900</c:v>
                </c:pt>
                <c:pt idx="2211">
                  <c:v>223900</c:v>
                </c:pt>
                <c:pt idx="2212">
                  <c:v>224000</c:v>
                </c:pt>
                <c:pt idx="2213">
                  <c:v>223965</c:v>
                </c:pt>
                <c:pt idx="2214">
                  <c:v>223965</c:v>
                </c:pt>
                <c:pt idx="2215">
                  <c:v>223965</c:v>
                </c:pt>
                <c:pt idx="2216">
                  <c:v>223965</c:v>
                </c:pt>
                <c:pt idx="2217">
                  <c:v>223965</c:v>
                </c:pt>
                <c:pt idx="2218">
                  <c:v>223800</c:v>
                </c:pt>
                <c:pt idx="2219">
                  <c:v>223950</c:v>
                </c:pt>
                <c:pt idx="2220">
                  <c:v>224000</c:v>
                </c:pt>
                <c:pt idx="2221">
                  <c:v>224105</c:v>
                </c:pt>
                <c:pt idx="2222">
                  <c:v>224155</c:v>
                </c:pt>
                <c:pt idx="2223">
                  <c:v>224155</c:v>
                </c:pt>
                <c:pt idx="2224">
                  <c:v>224155</c:v>
                </c:pt>
                <c:pt idx="2225">
                  <c:v>224155</c:v>
                </c:pt>
                <c:pt idx="2226">
                  <c:v>224155</c:v>
                </c:pt>
                <c:pt idx="2227">
                  <c:v>224660</c:v>
                </c:pt>
                <c:pt idx="2228">
                  <c:v>224655</c:v>
                </c:pt>
                <c:pt idx="2229">
                  <c:v>224635</c:v>
                </c:pt>
                <c:pt idx="2230">
                  <c:v>224635</c:v>
                </c:pt>
                <c:pt idx="2231">
                  <c:v>224635</c:v>
                </c:pt>
                <c:pt idx="2232">
                  <c:v>224635</c:v>
                </c:pt>
                <c:pt idx="2233">
                  <c:v>224750</c:v>
                </c:pt>
                <c:pt idx="2234">
                  <c:v>224800</c:v>
                </c:pt>
                <c:pt idx="2235">
                  <c:v>224800</c:v>
                </c:pt>
                <c:pt idx="2236">
                  <c:v>224800</c:v>
                </c:pt>
                <c:pt idx="2237">
                  <c:v>224800</c:v>
                </c:pt>
                <c:pt idx="2238">
                  <c:v>224800</c:v>
                </c:pt>
                <c:pt idx="2239">
                  <c:v>224345</c:v>
                </c:pt>
                <c:pt idx="2240">
                  <c:v>224505</c:v>
                </c:pt>
                <c:pt idx="2241">
                  <c:v>224580</c:v>
                </c:pt>
                <c:pt idx="2242">
                  <c:v>224580</c:v>
                </c:pt>
                <c:pt idx="2243">
                  <c:v>224580</c:v>
                </c:pt>
                <c:pt idx="2244">
                  <c:v>224580</c:v>
                </c:pt>
                <c:pt idx="2245">
                  <c:v>224480</c:v>
                </c:pt>
                <c:pt idx="2246">
                  <c:v>224515</c:v>
                </c:pt>
                <c:pt idx="2247">
                  <c:v>224500</c:v>
                </c:pt>
                <c:pt idx="2248">
                  <c:v>224565</c:v>
                </c:pt>
                <c:pt idx="2249">
                  <c:v>224520</c:v>
                </c:pt>
                <c:pt idx="2250">
                  <c:v>224720</c:v>
                </c:pt>
                <c:pt idx="2251">
                  <c:v>224660</c:v>
                </c:pt>
                <c:pt idx="2252">
                  <c:v>224880</c:v>
                </c:pt>
                <c:pt idx="2253">
                  <c:v>225005</c:v>
                </c:pt>
                <c:pt idx="2254">
                  <c:v>225105</c:v>
                </c:pt>
                <c:pt idx="2255">
                  <c:v>225105</c:v>
                </c:pt>
                <c:pt idx="2256">
                  <c:v>225105</c:v>
                </c:pt>
                <c:pt idx="2257">
                  <c:v>225185</c:v>
                </c:pt>
                <c:pt idx="2258">
                  <c:v>225990</c:v>
                </c:pt>
                <c:pt idx="2259">
                  <c:v>225990</c:v>
                </c:pt>
                <c:pt idx="2260">
                  <c:v>225990</c:v>
                </c:pt>
                <c:pt idx="2261">
                  <c:v>225990</c:v>
                </c:pt>
                <c:pt idx="2262">
                  <c:v>225990</c:v>
                </c:pt>
                <c:pt idx="2263">
                  <c:v>226570</c:v>
                </c:pt>
                <c:pt idx="2264">
                  <c:v>226370</c:v>
                </c:pt>
                <c:pt idx="2265">
                  <c:v>226345</c:v>
                </c:pt>
                <c:pt idx="2266">
                  <c:v>226345</c:v>
                </c:pt>
                <c:pt idx="2267">
                  <c:v>226345</c:v>
                </c:pt>
                <c:pt idx="2268">
                  <c:v>226345</c:v>
                </c:pt>
                <c:pt idx="2269">
                  <c:v>226345</c:v>
                </c:pt>
                <c:pt idx="2270">
                  <c:v>226310</c:v>
                </c:pt>
                <c:pt idx="2271">
                  <c:v>226320</c:v>
                </c:pt>
                <c:pt idx="2272">
                  <c:v>226320</c:v>
                </c:pt>
                <c:pt idx="2273">
                  <c:v>226320</c:v>
                </c:pt>
                <c:pt idx="2274">
                  <c:v>226320</c:v>
                </c:pt>
                <c:pt idx="2275">
                  <c:v>226600</c:v>
                </c:pt>
                <c:pt idx="2276">
                  <c:v>226625</c:v>
                </c:pt>
                <c:pt idx="2277">
                  <c:v>226600</c:v>
                </c:pt>
                <c:pt idx="2278">
                  <c:v>226600</c:v>
                </c:pt>
                <c:pt idx="2279">
                  <c:v>226600</c:v>
                </c:pt>
                <c:pt idx="2280">
                  <c:v>226600</c:v>
                </c:pt>
                <c:pt idx="2281">
                  <c:v>226610</c:v>
                </c:pt>
                <c:pt idx="2282">
                  <c:v>226670</c:v>
                </c:pt>
                <c:pt idx="2283">
                  <c:v>226670</c:v>
                </c:pt>
                <c:pt idx="2284">
                  <c:v>226670</c:v>
                </c:pt>
                <c:pt idx="2285">
                  <c:v>226670</c:v>
                </c:pt>
                <c:pt idx="2286">
                  <c:v>226800</c:v>
                </c:pt>
                <c:pt idx="2287">
                  <c:v>226615</c:v>
                </c:pt>
                <c:pt idx="2288">
                  <c:v>226650</c:v>
                </c:pt>
                <c:pt idx="2289">
                  <c:v>226650</c:v>
                </c:pt>
                <c:pt idx="2290">
                  <c:v>226650</c:v>
                </c:pt>
                <c:pt idx="2291">
                  <c:v>226650</c:v>
                </c:pt>
                <c:pt idx="2292">
                  <c:v>226805</c:v>
                </c:pt>
                <c:pt idx="2293">
                  <c:v>227050</c:v>
                </c:pt>
                <c:pt idx="2294">
                  <c:v>226950</c:v>
                </c:pt>
                <c:pt idx="2295">
                  <c:v>226950</c:v>
                </c:pt>
                <c:pt idx="2296">
                  <c:v>226950</c:v>
                </c:pt>
                <c:pt idx="2297">
                  <c:v>226950</c:v>
                </c:pt>
                <c:pt idx="2298">
                  <c:v>226925</c:v>
                </c:pt>
                <c:pt idx="2299">
                  <c:v>226780</c:v>
                </c:pt>
                <c:pt idx="2300">
                  <c:v>226890</c:v>
                </c:pt>
                <c:pt idx="2301">
                  <c:v>226890</c:v>
                </c:pt>
                <c:pt idx="2302">
                  <c:v>226890</c:v>
                </c:pt>
                <c:pt idx="2303">
                  <c:v>226890</c:v>
                </c:pt>
                <c:pt idx="2304">
                  <c:v>227020</c:v>
                </c:pt>
                <c:pt idx="2305">
                  <c:v>227030</c:v>
                </c:pt>
                <c:pt idx="2306">
                  <c:v>227205</c:v>
                </c:pt>
                <c:pt idx="2307">
                  <c:v>227205</c:v>
                </c:pt>
                <c:pt idx="2308">
                  <c:v>227205</c:v>
                </c:pt>
                <c:pt idx="2309">
                  <c:v>227205</c:v>
                </c:pt>
                <c:pt idx="2310">
                  <c:v>227205</c:v>
                </c:pt>
                <c:pt idx="2311">
                  <c:v>227070</c:v>
                </c:pt>
                <c:pt idx="2312">
                  <c:v>227055</c:v>
                </c:pt>
                <c:pt idx="2313">
                  <c:v>227055</c:v>
                </c:pt>
                <c:pt idx="2314">
                  <c:v>227055</c:v>
                </c:pt>
                <c:pt idx="2315">
                  <c:v>227055</c:v>
                </c:pt>
                <c:pt idx="2316">
                  <c:v>226900</c:v>
                </c:pt>
                <c:pt idx="2317">
                  <c:v>226915</c:v>
                </c:pt>
                <c:pt idx="2318">
                  <c:v>226890</c:v>
                </c:pt>
                <c:pt idx="2319">
                  <c:v>226680</c:v>
                </c:pt>
                <c:pt idx="2320">
                  <c:v>226805</c:v>
                </c:pt>
                <c:pt idx="2321">
                  <c:v>226905</c:v>
                </c:pt>
                <c:pt idx="2322">
                  <c:v>227020</c:v>
                </c:pt>
                <c:pt idx="2323">
                  <c:v>226940</c:v>
                </c:pt>
                <c:pt idx="2324">
                  <c:v>226940</c:v>
                </c:pt>
                <c:pt idx="2325">
                  <c:v>227025</c:v>
                </c:pt>
                <c:pt idx="2326">
                  <c:v>226945</c:v>
                </c:pt>
                <c:pt idx="2327">
                  <c:v>226905</c:v>
                </c:pt>
                <c:pt idx="2328">
                  <c:v>226955</c:v>
                </c:pt>
                <c:pt idx="2329">
                  <c:v>226915</c:v>
                </c:pt>
                <c:pt idx="2330">
                  <c:v>226830</c:v>
                </c:pt>
                <c:pt idx="2331">
                  <c:v>226825</c:v>
                </c:pt>
                <c:pt idx="2332">
                  <c:v>226835</c:v>
                </c:pt>
                <c:pt idx="2333">
                  <c:v>226760</c:v>
                </c:pt>
                <c:pt idx="2334">
                  <c:v>226760</c:v>
                </c:pt>
                <c:pt idx="2335">
                  <c:v>226820</c:v>
                </c:pt>
                <c:pt idx="2336">
                  <c:v>226810</c:v>
                </c:pt>
                <c:pt idx="2337">
                  <c:v>226955</c:v>
                </c:pt>
                <c:pt idx="2338">
                  <c:v>227050</c:v>
                </c:pt>
                <c:pt idx="2339">
                  <c:v>227085</c:v>
                </c:pt>
                <c:pt idx="2340">
                  <c:v>227100</c:v>
                </c:pt>
                <c:pt idx="2341">
                  <c:v>227060</c:v>
                </c:pt>
                <c:pt idx="2342">
                  <c:v>227025</c:v>
                </c:pt>
                <c:pt idx="2343">
                  <c:v>227015</c:v>
                </c:pt>
                <c:pt idx="2344">
                  <c:v>226985</c:v>
                </c:pt>
                <c:pt idx="2345">
                  <c:v>226990</c:v>
                </c:pt>
                <c:pt idx="2346">
                  <c:v>227005</c:v>
                </c:pt>
                <c:pt idx="2347">
                  <c:v>227220</c:v>
                </c:pt>
                <c:pt idx="2348">
                  <c:v>227065</c:v>
                </c:pt>
                <c:pt idx="2349">
                  <c:v>227265</c:v>
                </c:pt>
                <c:pt idx="2350">
                  <c:v>227170</c:v>
                </c:pt>
                <c:pt idx="2351">
                  <c:v>227245</c:v>
                </c:pt>
                <c:pt idx="2352">
                  <c:v>227265</c:v>
                </c:pt>
                <c:pt idx="2353">
                  <c:v>227305</c:v>
                </c:pt>
                <c:pt idx="2354">
                  <c:v>227420</c:v>
                </c:pt>
                <c:pt idx="2355">
                  <c:v>227415</c:v>
                </c:pt>
                <c:pt idx="2356">
                  <c:v>227550</c:v>
                </c:pt>
                <c:pt idx="2357">
                  <c:v>227655</c:v>
                </c:pt>
                <c:pt idx="2358">
                  <c:v>227675</c:v>
                </c:pt>
                <c:pt idx="2359">
                  <c:v>227900</c:v>
                </c:pt>
                <c:pt idx="2360">
                  <c:v>227660</c:v>
                </c:pt>
                <c:pt idx="2361">
                  <c:v>227685</c:v>
                </c:pt>
                <c:pt idx="2362">
                  <c:v>227690</c:v>
                </c:pt>
                <c:pt idx="2363">
                  <c:v>227860</c:v>
                </c:pt>
                <c:pt idx="2364">
                  <c:v>227850</c:v>
                </c:pt>
                <c:pt idx="2365">
                  <c:v>227725</c:v>
                </c:pt>
                <c:pt idx="2366">
                  <c:v>227710</c:v>
                </c:pt>
                <c:pt idx="2367">
                  <c:v>227635</c:v>
                </c:pt>
                <c:pt idx="2368">
                  <c:v>227690</c:v>
                </c:pt>
                <c:pt idx="2369">
                  <c:v>227680</c:v>
                </c:pt>
                <c:pt idx="2370">
                  <c:v>227705</c:v>
                </c:pt>
                <c:pt idx="2371">
                  <c:v>227580</c:v>
                </c:pt>
                <c:pt idx="2372">
                  <c:v>227650</c:v>
                </c:pt>
                <c:pt idx="2373">
                  <c:v>227745</c:v>
                </c:pt>
                <c:pt idx="2374">
                  <c:v>227850</c:v>
                </c:pt>
                <c:pt idx="2375">
                  <c:v>227860</c:v>
                </c:pt>
                <c:pt idx="2376">
                  <c:v>227850</c:v>
                </c:pt>
                <c:pt idx="2377">
                  <c:v>227860</c:v>
                </c:pt>
                <c:pt idx="2378">
                  <c:v>227775</c:v>
                </c:pt>
                <c:pt idx="2379">
                  <c:v>227850</c:v>
                </c:pt>
                <c:pt idx="2380">
                  <c:v>227875</c:v>
                </c:pt>
                <c:pt idx="2381">
                  <c:v>227825</c:v>
                </c:pt>
                <c:pt idx="2382">
                  <c:v>227760</c:v>
                </c:pt>
                <c:pt idx="2383">
                  <c:v>227765</c:v>
                </c:pt>
                <c:pt idx="2384">
                  <c:v>227670</c:v>
                </c:pt>
                <c:pt idx="2385">
                  <c:v>227625</c:v>
                </c:pt>
                <c:pt idx="2386">
                  <c:v>227645</c:v>
                </c:pt>
                <c:pt idx="2387">
                  <c:v>227620</c:v>
                </c:pt>
                <c:pt idx="2388">
                  <c:v>227675</c:v>
                </c:pt>
                <c:pt idx="2389">
                  <c:v>227755</c:v>
                </c:pt>
                <c:pt idx="2390">
                  <c:v>227750</c:v>
                </c:pt>
                <c:pt idx="2391">
                  <c:v>227735</c:v>
                </c:pt>
                <c:pt idx="2392">
                  <c:v>227785</c:v>
                </c:pt>
                <c:pt idx="2393">
                  <c:v>227820</c:v>
                </c:pt>
                <c:pt idx="2394">
                  <c:v>227905</c:v>
                </c:pt>
                <c:pt idx="2395">
                  <c:v>227900</c:v>
                </c:pt>
                <c:pt idx="2396">
                  <c:v>227900</c:v>
                </c:pt>
                <c:pt idx="2397">
                  <c:v>227900</c:v>
                </c:pt>
                <c:pt idx="2398">
                  <c:v>227900</c:v>
                </c:pt>
                <c:pt idx="2399">
                  <c:v>227900</c:v>
                </c:pt>
                <c:pt idx="2400">
                  <c:v>227775</c:v>
                </c:pt>
                <c:pt idx="2401">
                  <c:v>227830</c:v>
                </c:pt>
                <c:pt idx="2402">
                  <c:v>227910</c:v>
                </c:pt>
                <c:pt idx="2403">
                  <c:v>227905</c:v>
                </c:pt>
                <c:pt idx="2404">
                  <c:v>227740</c:v>
                </c:pt>
                <c:pt idx="2405">
                  <c:v>227770</c:v>
                </c:pt>
                <c:pt idx="2406">
                  <c:v>227555</c:v>
                </c:pt>
                <c:pt idx="2407">
                  <c:v>227600</c:v>
                </c:pt>
                <c:pt idx="2408">
                  <c:v>227500</c:v>
                </c:pt>
                <c:pt idx="2409">
                  <c:v>227410</c:v>
                </c:pt>
                <c:pt idx="2410">
                  <c:v>227520</c:v>
                </c:pt>
                <c:pt idx="2411">
                  <c:v>227435</c:v>
                </c:pt>
                <c:pt idx="2412">
                  <c:v>227455</c:v>
                </c:pt>
                <c:pt idx="2413">
                  <c:v>227515</c:v>
                </c:pt>
                <c:pt idx="2414">
                  <c:v>227500</c:v>
                </c:pt>
                <c:pt idx="2415">
                  <c:v>227455</c:v>
                </c:pt>
                <c:pt idx="2416">
                  <c:v>227500</c:v>
                </c:pt>
                <c:pt idx="2417">
                  <c:v>227460</c:v>
                </c:pt>
                <c:pt idx="2418">
                  <c:v>227560</c:v>
                </c:pt>
                <c:pt idx="2419">
                  <c:v>227435</c:v>
                </c:pt>
                <c:pt idx="2420">
                  <c:v>227330</c:v>
                </c:pt>
                <c:pt idx="2421">
                  <c:v>227320</c:v>
                </c:pt>
                <c:pt idx="2422">
                  <c:v>227285</c:v>
                </c:pt>
                <c:pt idx="2423">
                  <c:v>227300</c:v>
                </c:pt>
                <c:pt idx="2424">
                  <c:v>227440</c:v>
                </c:pt>
                <c:pt idx="2425">
                  <c:v>227420</c:v>
                </c:pt>
                <c:pt idx="2426">
                  <c:v>227460</c:v>
                </c:pt>
                <c:pt idx="2427">
                  <c:v>227430</c:v>
                </c:pt>
                <c:pt idx="2428">
                  <c:v>227510</c:v>
                </c:pt>
                <c:pt idx="2429">
                  <c:v>227510</c:v>
                </c:pt>
                <c:pt idx="2430">
                  <c:v>227485</c:v>
                </c:pt>
                <c:pt idx="2431">
                  <c:v>227400</c:v>
                </c:pt>
                <c:pt idx="2432">
                  <c:v>227550</c:v>
                </c:pt>
                <c:pt idx="2433">
                  <c:v>227530</c:v>
                </c:pt>
                <c:pt idx="2434">
                  <c:v>227580</c:v>
                </c:pt>
                <c:pt idx="2435">
                  <c:v>227620</c:v>
                </c:pt>
                <c:pt idx="2436">
                  <c:v>227570</c:v>
                </c:pt>
                <c:pt idx="2437">
                  <c:v>227565</c:v>
                </c:pt>
                <c:pt idx="2438">
                  <c:v>227565</c:v>
                </c:pt>
                <c:pt idx="2439">
                  <c:v>227650</c:v>
                </c:pt>
                <c:pt idx="2440">
                  <c:v>227790</c:v>
                </c:pt>
                <c:pt idx="2441">
                  <c:v>227925</c:v>
                </c:pt>
                <c:pt idx="2442">
                  <c:v>227870</c:v>
                </c:pt>
                <c:pt idx="2443">
                  <c:v>227770</c:v>
                </c:pt>
                <c:pt idx="2444">
                  <c:v>227760</c:v>
                </c:pt>
                <c:pt idx="2445">
                  <c:v>227760</c:v>
                </c:pt>
                <c:pt idx="2446">
                  <c:v>227825</c:v>
                </c:pt>
                <c:pt idx="2447">
                  <c:v>227805</c:v>
                </c:pt>
                <c:pt idx="2448">
                  <c:v>227700</c:v>
                </c:pt>
                <c:pt idx="2449">
                  <c:v>227660</c:v>
                </c:pt>
                <c:pt idx="2450">
                  <c:v>227705</c:v>
                </c:pt>
                <c:pt idx="2451">
                  <c:v>227710</c:v>
                </c:pt>
                <c:pt idx="2452">
                  <c:v>227775</c:v>
                </c:pt>
                <c:pt idx="2453">
                  <c:v>227750</c:v>
                </c:pt>
                <c:pt idx="2454">
                  <c:v>227740</c:v>
                </c:pt>
                <c:pt idx="2455">
                  <c:v>227700</c:v>
                </c:pt>
                <c:pt idx="2456">
                  <c:v>227730</c:v>
                </c:pt>
                <c:pt idx="2457">
                  <c:v>227645</c:v>
                </c:pt>
                <c:pt idx="2458">
                  <c:v>227585</c:v>
                </c:pt>
                <c:pt idx="2459">
                  <c:v>227555</c:v>
                </c:pt>
                <c:pt idx="2460">
                  <c:v>227450</c:v>
                </c:pt>
                <c:pt idx="2461">
                  <c:v>227555</c:v>
                </c:pt>
                <c:pt idx="2462">
                  <c:v>227570</c:v>
                </c:pt>
                <c:pt idx="2463">
                  <c:v>227575</c:v>
                </c:pt>
                <c:pt idx="2464">
                  <c:v>227600</c:v>
                </c:pt>
                <c:pt idx="2465">
                  <c:v>227550</c:v>
                </c:pt>
                <c:pt idx="2466">
                  <c:v>227550</c:v>
                </c:pt>
                <c:pt idx="2467">
                  <c:v>227550</c:v>
                </c:pt>
                <c:pt idx="2468">
                  <c:v>227550</c:v>
                </c:pt>
                <c:pt idx="2469">
                  <c:v>227550</c:v>
                </c:pt>
                <c:pt idx="2470">
                  <c:v>227550</c:v>
                </c:pt>
                <c:pt idx="2471">
                  <c:v>227640</c:v>
                </c:pt>
                <c:pt idx="2472">
                  <c:v>227625</c:v>
                </c:pt>
                <c:pt idx="2473">
                  <c:v>227580</c:v>
                </c:pt>
                <c:pt idx="2474">
                  <c:v>227570</c:v>
                </c:pt>
                <c:pt idx="2475">
                  <c:v>227625</c:v>
                </c:pt>
                <c:pt idx="2476">
                  <c:v>227620</c:v>
                </c:pt>
                <c:pt idx="2477">
                  <c:v>227620</c:v>
                </c:pt>
                <c:pt idx="2478">
                  <c:v>227500</c:v>
                </c:pt>
                <c:pt idx="2479">
                  <c:v>227505</c:v>
                </c:pt>
                <c:pt idx="2480">
                  <c:v>227455</c:v>
                </c:pt>
                <c:pt idx="2481">
                  <c:v>227390</c:v>
                </c:pt>
                <c:pt idx="2482">
                  <c:v>227445</c:v>
                </c:pt>
                <c:pt idx="2483">
                  <c:v>227450</c:v>
                </c:pt>
                <c:pt idx="2484">
                  <c:v>227455</c:v>
                </c:pt>
                <c:pt idx="2485">
                  <c:v>227470</c:v>
                </c:pt>
                <c:pt idx="2486">
                  <c:v>227440</c:v>
                </c:pt>
                <c:pt idx="2487">
                  <c:v>227450</c:v>
                </c:pt>
                <c:pt idx="2488">
                  <c:v>227340</c:v>
                </c:pt>
                <c:pt idx="2489">
                  <c:v>227260</c:v>
                </c:pt>
                <c:pt idx="2490">
                  <c:v>227420</c:v>
                </c:pt>
                <c:pt idx="2491">
                  <c:v>227375</c:v>
                </c:pt>
                <c:pt idx="2492">
                  <c:v>227465</c:v>
                </c:pt>
                <c:pt idx="2493">
                  <c:v>227465</c:v>
                </c:pt>
                <c:pt idx="2494">
                  <c:v>227505</c:v>
                </c:pt>
                <c:pt idx="2495">
                  <c:v>227505</c:v>
                </c:pt>
                <c:pt idx="2496">
                  <c:v>227480</c:v>
                </c:pt>
                <c:pt idx="2497">
                  <c:v>227625</c:v>
                </c:pt>
                <c:pt idx="2498">
                  <c:v>227720</c:v>
                </c:pt>
                <c:pt idx="2499">
                  <c:v>227750</c:v>
                </c:pt>
                <c:pt idx="2500">
                  <c:v>227770</c:v>
                </c:pt>
                <c:pt idx="2501">
                  <c:v>227735</c:v>
                </c:pt>
                <c:pt idx="2502">
                  <c:v>227685</c:v>
                </c:pt>
                <c:pt idx="2503">
                  <c:v>227605</c:v>
                </c:pt>
                <c:pt idx="2504">
                  <c:v>227700</c:v>
                </c:pt>
                <c:pt idx="2505">
                  <c:v>227880</c:v>
                </c:pt>
                <c:pt idx="2506">
                  <c:v>227710</c:v>
                </c:pt>
                <c:pt idx="2507">
                  <c:v>227755</c:v>
                </c:pt>
                <c:pt idx="2508">
                  <c:v>227815</c:v>
                </c:pt>
                <c:pt idx="2509">
                  <c:v>227910</c:v>
                </c:pt>
                <c:pt idx="2510">
                  <c:v>227870</c:v>
                </c:pt>
                <c:pt idx="2511">
                  <c:v>227800</c:v>
                </c:pt>
                <c:pt idx="2512">
                  <c:v>227860</c:v>
                </c:pt>
                <c:pt idx="2513">
                  <c:v>228000</c:v>
                </c:pt>
                <c:pt idx="2514">
                  <c:v>228180</c:v>
                </c:pt>
                <c:pt idx="2515">
                  <c:v>228150</c:v>
                </c:pt>
                <c:pt idx="2516">
                  <c:v>228160</c:v>
                </c:pt>
                <c:pt idx="2517">
                  <c:v>228380</c:v>
                </c:pt>
                <c:pt idx="2518">
                  <c:v>228415</c:v>
                </c:pt>
                <c:pt idx="2519">
                  <c:v>228460</c:v>
                </c:pt>
                <c:pt idx="2520">
                  <c:v>228550</c:v>
                </c:pt>
                <c:pt idx="2521">
                  <c:v>228455</c:v>
                </c:pt>
                <c:pt idx="2522">
                  <c:v>228460</c:v>
                </c:pt>
                <c:pt idx="2523">
                  <c:v>228460</c:v>
                </c:pt>
                <c:pt idx="2524">
                  <c:v>228460</c:v>
                </c:pt>
                <c:pt idx="2525">
                  <c:v>228370</c:v>
                </c:pt>
                <c:pt idx="2526">
                  <c:v>228430</c:v>
                </c:pt>
                <c:pt idx="2527">
                  <c:v>228420</c:v>
                </c:pt>
                <c:pt idx="2528">
                  <c:v>228240</c:v>
                </c:pt>
                <c:pt idx="2529">
                  <c:v>228300</c:v>
                </c:pt>
                <c:pt idx="2530">
                  <c:v>228215</c:v>
                </c:pt>
                <c:pt idx="2531">
                  <c:v>228255</c:v>
                </c:pt>
                <c:pt idx="2532">
                  <c:v>228450</c:v>
                </c:pt>
                <c:pt idx="2533">
                  <c:v>228440</c:v>
                </c:pt>
                <c:pt idx="2534">
                  <c:v>228425</c:v>
                </c:pt>
                <c:pt idx="2535">
                  <c:v>228195</c:v>
                </c:pt>
                <c:pt idx="2536">
                  <c:v>228040</c:v>
                </c:pt>
                <c:pt idx="2537">
                  <c:v>227920</c:v>
                </c:pt>
                <c:pt idx="2538">
                  <c:v>228010</c:v>
                </c:pt>
                <c:pt idx="2539">
                  <c:v>228020</c:v>
                </c:pt>
                <c:pt idx="2540">
                  <c:v>228150</c:v>
                </c:pt>
                <c:pt idx="2541">
                  <c:v>228100</c:v>
                </c:pt>
                <c:pt idx="2542">
                  <c:v>228170</c:v>
                </c:pt>
                <c:pt idx="2543">
                  <c:v>228175</c:v>
                </c:pt>
                <c:pt idx="2544">
                  <c:v>228025</c:v>
                </c:pt>
                <c:pt idx="2545">
                  <c:v>227950</c:v>
                </c:pt>
                <c:pt idx="2546">
                  <c:v>227800</c:v>
                </c:pt>
                <c:pt idx="2547">
                  <c:v>227765</c:v>
                </c:pt>
                <c:pt idx="2548">
                  <c:v>227735</c:v>
                </c:pt>
                <c:pt idx="2549">
                  <c:v>227760</c:v>
                </c:pt>
                <c:pt idx="2550">
                  <c:v>227845</c:v>
                </c:pt>
                <c:pt idx="2551">
                  <c:v>227790</c:v>
                </c:pt>
                <c:pt idx="2552">
                  <c:v>227770</c:v>
                </c:pt>
                <c:pt idx="2553">
                  <c:v>227755</c:v>
                </c:pt>
                <c:pt idx="2554">
                  <c:v>227670</c:v>
                </c:pt>
                <c:pt idx="2555">
                  <c:v>227630</c:v>
                </c:pt>
                <c:pt idx="2556">
                  <c:v>227555</c:v>
                </c:pt>
                <c:pt idx="2557">
                  <c:v>227625</c:v>
                </c:pt>
                <c:pt idx="2558">
                  <c:v>227540</c:v>
                </c:pt>
                <c:pt idx="2559">
                  <c:v>227355</c:v>
                </c:pt>
                <c:pt idx="2560">
                  <c:v>227500</c:v>
                </c:pt>
                <c:pt idx="2561">
                  <c:v>227530</c:v>
                </c:pt>
                <c:pt idx="2562">
                  <c:v>227385</c:v>
                </c:pt>
                <c:pt idx="2563">
                  <c:v>227370</c:v>
                </c:pt>
                <c:pt idx="2564">
                  <c:v>227255</c:v>
                </c:pt>
                <c:pt idx="2565">
                  <c:v>227295</c:v>
                </c:pt>
                <c:pt idx="2566">
                  <c:v>227340</c:v>
                </c:pt>
                <c:pt idx="2567">
                  <c:v>227250</c:v>
                </c:pt>
                <c:pt idx="2568">
                  <c:v>227285</c:v>
                </c:pt>
                <c:pt idx="2569">
                  <c:v>227455</c:v>
                </c:pt>
                <c:pt idx="2570">
                  <c:v>227450</c:v>
                </c:pt>
                <c:pt idx="2571">
                  <c:v>227350</c:v>
                </c:pt>
                <c:pt idx="2572">
                  <c:v>227445</c:v>
                </c:pt>
                <c:pt idx="2573">
                  <c:v>227360</c:v>
                </c:pt>
                <c:pt idx="2574">
                  <c:v>227600</c:v>
                </c:pt>
                <c:pt idx="2575">
                  <c:v>227785</c:v>
                </c:pt>
                <c:pt idx="2576">
                  <c:v>227615</c:v>
                </c:pt>
                <c:pt idx="2577">
                  <c:v>227570</c:v>
                </c:pt>
                <c:pt idx="2578">
                  <c:v>227545</c:v>
                </c:pt>
                <c:pt idx="2579">
                  <c:v>227640</c:v>
                </c:pt>
                <c:pt idx="2580">
                  <c:v>227495</c:v>
                </c:pt>
                <c:pt idx="2581">
                  <c:v>227505</c:v>
                </c:pt>
                <c:pt idx="2582">
                  <c:v>227505</c:v>
                </c:pt>
                <c:pt idx="2583">
                  <c:v>227445</c:v>
                </c:pt>
                <c:pt idx="2584">
                  <c:v>227320</c:v>
                </c:pt>
                <c:pt idx="2585">
                  <c:v>227400</c:v>
                </c:pt>
                <c:pt idx="2586">
                  <c:v>227200</c:v>
                </c:pt>
                <c:pt idx="2587">
                  <c:v>227200</c:v>
                </c:pt>
                <c:pt idx="2588">
                  <c:v>227250</c:v>
                </c:pt>
                <c:pt idx="2589">
                  <c:v>227215</c:v>
                </c:pt>
                <c:pt idx="2590">
                  <c:v>227215</c:v>
                </c:pt>
                <c:pt idx="2591">
                  <c:v>227220</c:v>
                </c:pt>
                <c:pt idx="2592">
                  <c:v>227390</c:v>
                </c:pt>
                <c:pt idx="2593">
                  <c:v>227465</c:v>
                </c:pt>
                <c:pt idx="2594">
                  <c:v>227320</c:v>
                </c:pt>
                <c:pt idx="2595">
                  <c:v>227270</c:v>
                </c:pt>
                <c:pt idx="2596">
                  <c:v>227340</c:v>
                </c:pt>
                <c:pt idx="2597">
                  <c:v>227355</c:v>
                </c:pt>
                <c:pt idx="2598">
                  <c:v>227280</c:v>
                </c:pt>
                <c:pt idx="2599">
                  <c:v>227350</c:v>
                </c:pt>
                <c:pt idx="2600">
                  <c:v>227560</c:v>
                </c:pt>
                <c:pt idx="2601">
                  <c:v>227675</c:v>
                </c:pt>
                <c:pt idx="2602">
                  <c:v>227700</c:v>
                </c:pt>
                <c:pt idx="2603">
                  <c:v>227710</c:v>
                </c:pt>
                <c:pt idx="2604">
                  <c:v>227690</c:v>
                </c:pt>
                <c:pt idx="2605">
                  <c:v>227660</c:v>
                </c:pt>
                <c:pt idx="2606">
                  <c:v>227665</c:v>
                </c:pt>
                <c:pt idx="2607">
                  <c:v>227710</c:v>
                </c:pt>
                <c:pt idx="2608">
                  <c:v>227710</c:v>
                </c:pt>
                <c:pt idx="2609">
                  <c:v>227700</c:v>
                </c:pt>
                <c:pt idx="2610">
                  <c:v>227650</c:v>
                </c:pt>
                <c:pt idx="2611">
                  <c:v>227605</c:v>
                </c:pt>
                <c:pt idx="2612">
                  <c:v>227615</c:v>
                </c:pt>
                <c:pt idx="2613">
                  <c:v>227850</c:v>
                </c:pt>
                <c:pt idx="2614">
                  <c:v>227865</c:v>
                </c:pt>
                <c:pt idx="2615">
                  <c:v>227975</c:v>
                </c:pt>
                <c:pt idx="2616">
                  <c:v>227940</c:v>
                </c:pt>
                <c:pt idx="2617">
                  <c:v>228195</c:v>
                </c:pt>
                <c:pt idx="2618">
                  <c:v>227965</c:v>
                </c:pt>
                <c:pt idx="2619">
                  <c:v>227970</c:v>
                </c:pt>
                <c:pt idx="2620">
                  <c:v>227920</c:v>
                </c:pt>
                <c:pt idx="2621">
                  <c:v>228020</c:v>
                </c:pt>
                <c:pt idx="2622">
                  <c:v>228090</c:v>
                </c:pt>
                <c:pt idx="2623">
                  <c:v>228070</c:v>
                </c:pt>
                <c:pt idx="2624">
                  <c:v>228100</c:v>
                </c:pt>
                <c:pt idx="2625">
                  <c:v>228100</c:v>
                </c:pt>
                <c:pt idx="2626">
                  <c:v>228205</c:v>
                </c:pt>
                <c:pt idx="2627">
                  <c:v>228180</c:v>
                </c:pt>
                <c:pt idx="2628">
                  <c:v>228000</c:v>
                </c:pt>
                <c:pt idx="2629">
                  <c:v>227955</c:v>
                </c:pt>
                <c:pt idx="2630">
                  <c:v>227870</c:v>
                </c:pt>
                <c:pt idx="2631">
                  <c:v>227855</c:v>
                </c:pt>
                <c:pt idx="2632">
                  <c:v>227800</c:v>
                </c:pt>
                <c:pt idx="2633">
                  <c:v>227765</c:v>
                </c:pt>
                <c:pt idx="2634">
                  <c:v>227880</c:v>
                </c:pt>
                <c:pt idx="2635">
                  <c:v>227710</c:v>
                </c:pt>
                <c:pt idx="2636">
                  <c:v>227770</c:v>
                </c:pt>
                <c:pt idx="2637">
                  <c:v>227660</c:v>
                </c:pt>
                <c:pt idx="2638">
                  <c:v>227525</c:v>
                </c:pt>
                <c:pt idx="2639">
                  <c:v>227505</c:v>
                </c:pt>
                <c:pt idx="2640">
                  <c:v>227555</c:v>
                </c:pt>
                <c:pt idx="2641">
                  <c:v>227545</c:v>
                </c:pt>
                <c:pt idx="2642">
                  <c:v>227520</c:v>
                </c:pt>
                <c:pt idx="2643">
                  <c:v>227600</c:v>
                </c:pt>
                <c:pt idx="2644">
                  <c:v>227485</c:v>
                </c:pt>
                <c:pt idx="2645">
                  <c:v>227545</c:v>
                </c:pt>
                <c:pt idx="2646">
                  <c:v>227710</c:v>
                </c:pt>
                <c:pt idx="2647">
                  <c:v>227860</c:v>
                </c:pt>
                <c:pt idx="2648">
                  <c:v>227810</c:v>
                </c:pt>
                <c:pt idx="2649">
                  <c:v>227905</c:v>
                </c:pt>
                <c:pt idx="2650">
                  <c:v>227890</c:v>
                </c:pt>
                <c:pt idx="2651">
                  <c:v>227875</c:v>
                </c:pt>
                <c:pt idx="2652">
                  <c:v>227850</c:v>
                </c:pt>
                <c:pt idx="2653">
                  <c:v>228010</c:v>
                </c:pt>
                <c:pt idx="2654">
                  <c:v>228155</c:v>
                </c:pt>
                <c:pt idx="2655">
                  <c:v>228205</c:v>
                </c:pt>
                <c:pt idx="2656">
                  <c:v>228205</c:v>
                </c:pt>
                <c:pt idx="2657">
                  <c:v>228210</c:v>
                </c:pt>
                <c:pt idx="2658">
                  <c:v>228270</c:v>
                </c:pt>
                <c:pt idx="2659">
                  <c:v>228250</c:v>
                </c:pt>
                <c:pt idx="2660">
                  <c:v>228320</c:v>
                </c:pt>
                <c:pt idx="2661">
                  <c:v>228270</c:v>
                </c:pt>
                <c:pt idx="2662">
                  <c:v>228280</c:v>
                </c:pt>
                <c:pt idx="2663">
                  <c:v>228470</c:v>
                </c:pt>
                <c:pt idx="2664">
                  <c:v>228480</c:v>
                </c:pt>
                <c:pt idx="2665">
                  <c:v>228425</c:v>
                </c:pt>
                <c:pt idx="2666">
                  <c:v>228360</c:v>
                </c:pt>
                <c:pt idx="2667">
                  <c:v>228370</c:v>
                </c:pt>
                <c:pt idx="2668">
                  <c:v>228250</c:v>
                </c:pt>
                <c:pt idx="2669">
                  <c:v>228230</c:v>
                </c:pt>
                <c:pt idx="2670">
                  <c:v>228155</c:v>
                </c:pt>
                <c:pt idx="2671">
                  <c:v>228300</c:v>
                </c:pt>
                <c:pt idx="2672">
                  <c:v>228245</c:v>
                </c:pt>
                <c:pt idx="2673">
                  <c:v>228295</c:v>
                </c:pt>
                <c:pt idx="2674">
                  <c:v>228400</c:v>
                </c:pt>
                <c:pt idx="2675">
                  <c:v>228500</c:v>
                </c:pt>
                <c:pt idx="2676">
                  <c:v>228850</c:v>
                </c:pt>
                <c:pt idx="2677">
                  <c:v>228515</c:v>
                </c:pt>
                <c:pt idx="2678">
                  <c:v>228650</c:v>
                </c:pt>
                <c:pt idx="2679">
                  <c:v>228550</c:v>
                </c:pt>
                <c:pt idx="2680">
                  <c:v>228550</c:v>
                </c:pt>
                <c:pt idx="2681">
                  <c:v>228335</c:v>
                </c:pt>
                <c:pt idx="2682">
                  <c:v>228470</c:v>
                </c:pt>
                <c:pt idx="2683">
                  <c:v>228510</c:v>
                </c:pt>
                <c:pt idx="2684">
                  <c:v>228585</c:v>
                </c:pt>
                <c:pt idx="2685">
                  <c:v>228560</c:v>
                </c:pt>
                <c:pt idx="2686">
                  <c:v>228405</c:v>
                </c:pt>
                <c:pt idx="2687">
                  <c:v>228635</c:v>
                </c:pt>
                <c:pt idx="2688">
                  <c:v>228520</c:v>
                </c:pt>
                <c:pt idx="2689">
                  <c:v>228600</c:v>
                </c:pt>
                <c:pt idx="2690">
                  <c:v>228660</c:v>
                </c:pt>
                <c:pt idx="2691">
                  <c:v>228800</c:v>
                </c:pt>
                <c:pt idx="2692">
                  <c:v>228650</c:v>
                </c:pt>
                <c:pt idx="2693">
                  <c:v>228710</c:v>
                </c:pt>
                <c:pt idx="2694">
                  <c:v>228710</c:v>
                </c:pt>
                <c:pt idx="2695">
                  <c:v>228710</c:v>
                </c:pt>
                <c:pt idx="2696">
                  <c:v>228710</c:v>
                </c:pt>
                <c:pt idx="2697">
                  <c:v>228620</c:v>
                </c:pt>
                <c:pt idx="2698">
                  <c:v>228700</c:v>
                </c:pt>
                <c:pt idx="2699">
                  <c:v>228635</c:v>
                </c:pt>
                <c:pt idx="2700">
                  <c:v>228595</c:v>
                </c:pt>
                <c:pt idx="2701">
                  <c:v>228590</c:v>
                </c:pt>
                <c:pt idx="2702">
                  <c:v>228700</c:v>
                </c:pt>
                <c:pt idx="2703">
                  <c:v>228815</c:v>
                </c:pt>
                <c:pt idx="2704">
                  <c:v>228970</c:v>
                </c:pt>
                <c:pt idx="2705">
                  <c:v>229000</c:v>
                </c:pt>
                <c:pt idx="2706">
                  <c:v>229000</c:v>
                </c:pt>
                <c:pt idx="2707">
                  <c:v>230000</c:v>
                </c:pt>
                <c:pt idx="2708">
                  <c:v>230080</c:v>
                </c:pt>
                <c:pt idx="2709">
                  <c:v>229990</c:v>
                </c:pt>
                <c:pt idx="2710">
                  <c:v>230030</c:v>
                </c:pt>
                <c:pt idx="2711">
                  <c:v>230030</c:v>
                </c:pt>
                <c:pt idx="2712">
                  <c:v>229830</c:v>
                </c:pt>
                <c:pt idx="2713">
                  <c:v>229875</c:v>
                </c:pt>
                <c:pt idx="2714">
                  <c:v>229750</c:v>
                </c:pt>
                <c:pt idx="2715">
                  <c:v>229700</c:v>
                </c:pt>
                <c:pt idx="2716">
                  <c:v>229665</c:v>
                </c:pt>
                <c:pt idx="2717">
                  <c:v>229430</c:v>
                </c:pt>
                <c:pt idx="2718">
                  <c:v>229520</c:v>
                </c:pt>
                <c:pt idx="2719">
                  <c:v>229635</c:v>
                </c:pt>
                <c:pt idx="2720">
                  <c:v>229745</c:v>
                </c:pt>
                <c:pt idx="2721">
                  <c:v>229840</c:v>
                </c:pt>
                <c:pt idx="2722">
                  <c:v>229770</c:v>
                </c:pt>
                <c:pt idx="2723">
                  <c:v>229840</c:v>
                </c:pt>
                <c:pt idx="2724">
                  <c:v>229920</c:v>
                </c:pt>
                <c:pt idx="2725">
                  <c:v>229945</c:v>
                </c:pt>
                <c:pt idx="2726">
                  <c:v>229905</c:v>
                </c:pt>
                <c:pt idx="2727">
                  <c:v>229965</c:v>
                </c:pt>
                <c:pt idx="2728">
                  <c:v>229975</c:v>
                </c:pt>
                <c:pt idx="2729">
                  <c:v>229715</c:v>
                </c:pt>
                <c:pt idx="2730">
                  <c:v>229690</c:v>
                </c:pt>
                <c:pt idx="2731">
                  <c:v>229555</c:v>
                </c:pt>
                <c:pt idx="2732">
                  <c:v>229735</c:v>
                </c:pt>
                <c:pt idx="2733">
                  <c:v>229800</c:v>
                </c:pt>
                <c:pt idx="2734">
                  <c:v>229935</c:v>
                </c:pt>
                <c:pt idx="2735">
                  <c:v>229965</c:v>
                </c:pt>
                <c:pt idx="2736">
                  <c:v>229860</c:v>
                </c:pt>
                <c:pt idx="2737">
                  <c:v>229950</c:v>
                </c:pt>
                <c:pt idx="2738">
                  <c:v>230005</c:v>
                </c:pt>
                <c:pt idx="2739">
                  <c:v>230020</c:v>
                </c:pt>
                <c:pt idx="2740">
                  <c:v>229885</c:v>
                </c:pt>
                <c:pt idx="2741">
                  <c:v>229910</c:v>
                </c:pt>
                <c:pt idx="2742">
                  <c:v>229950</c:v>
                </c:pt>
                <c:pt idx="2743">
                  <c:v>229970</c:v>
                </c:pt>
                <c:pt idx="2744">
                  <c:v>230100</c:v>
                </c:pt>
                <c:pt idx="2745">
                  <c:v>230165</c:v>
                </c:pt>
                <c:pt idx="2746">
                  <c:v>230140</c:v>
                </c:pt>
                <c:pt idx="2747">
                  <c:v>230110</c:v>
                </c:pt>
                <c:pt idx="2748">
                  <c:v>230000</c:v>
                </c:pt>
                <c:pt idx="2749">
                  <c:v>229970</c:v>
                </c:pt>
                <c:pt idx="2750">
                  <c:v>230015</c:v>
                </c:pt>
                <c:pt idx="2751">
                  <c:v>230050</c:v>
                </c:pt>
                <c:pt idx="2752">
                  <c:v>230155</c:v>
                </c:pt>
                <c:pt idx="2753">
                  <c:v>230085</c:v>
                </c:pt>
                <c:pt idx="2754">
                  <c:v>230160</c:v>
                </c:pt>
                <c:pt idx="2755">
                  <c:v>230200</c:v>
                </c:pt>
                <c:pt idx="2756">
                  <c:v>230300</c:v>
                </c:pt>
                <c:pt idx="2757">
                  <c:v>230200</c:v>
                </c:pt>
                <c:pt idx="2758">
                  <c:v>230175</c:v>
                </c:pt>
                <c:pt idx="2759">
                  <c:v>230085</c:v>
                </c:pt>
                <c:pt idx="2760">
                  <c:v>230110</c:v>
                </c:pt>
                <c:pt idx="2761">
                  <c:v>229930</c:v>
                </c:pt>
                <c:pt idx="2762">
                  <c:v>229925</c:v>
                </c:pt>
                <c:pt idx="2763">
                  <c:v>229815</c:v>
                </c:pt>
                <c:pt idx="2764">
                  <c:v>229930</c:v>
                </c:pt>
                <c:pt idx="2765">
                  <c:v>229920</c:v>
                </c:pt>
                <c:pt idx="2766">
                  <c:v>229955</c:v>
                </c:pt>
                <c:pt idx="2767">
                  <c:v>229850</c:v>
                </c:pt>
                <c:pt idx="2768">
                  <c:v>229840</c:v>
                </c:pt>
                <c:pt idx="2769">
                  <c:v>229945</c:v>
                </c:pt>
                <c:pt idx="2770">
                  <c:v>229955</c:v>
                </c:pt>
                <c:pt idx="2771">
                  <c:v>229975</c:v>
                </c:pt>
                <c:pt idx="2772">
                  <c:v>229875</c:v>
                </c:pt>
                <c:pt idx="2773">
                  <c:v>229720</c:v>
                </c:pt>
                <c:pt idx="2774">
                  <c:v>229690</c:v>
                </c:pt>
                <c:pt idx="2775">
                  <c:v>229800</c:v>
                </c:pt>
                <c:pt idx="2776">
                  <c:v>229850</c:v>
                </c:pt>
                <c:pt idx="2777">
                  <c:v>229880</c:v>
                </c:pt>
                <c:pt idx="2778">
                  <c:v>230105</c:v>
                </c:pt>
                <c:pt idx="2779">
                  <c:v>230075</c:v>
                </c:pt>
                <c:pt idx="2780">
                  <c:v>229965</c:v>
                </c:pt>
                <c:pt idx="2781">
                  <c:v>229905</c:v>
                </c:pt>
                <c:pt idx="2782">
                  <c:v>229840</c:v>
                </c:pt>
                <c:pt idx="2783">
                  <c:v>229800</c:v>
                </c:pt>
                <c:pt idx="2784">
                  <c:v>229910</c:v>
                </c:pt>
                <c:pt idx="2785">
                  <c:v>229970</c:v>
                </c:pt>
                <c:pt idx="2786">
                  <c:v>229890</c:v>
                </c:pt>
                <c:pt idx="2787">
                  <c:v>229815</c:v>
                </c:pt>
                <c:pt idx="2788">
                  <c:v>229705</c:v>
                </c:pt>
                <c:pt idx="2789">
                  <c:v>229750</c:v>
                </c:pt>
                <c:pt idx="2790">
                  <c:v>229765</c:v>
                </c:pt>
                <c:pt idx="2791">
                  <c:v>229800</c:v>
                </c:pt>
                <c:pt idx="2792">
                  <c:v>229845</c:v>
                </c:pt>
                <c:pt idx="2793">
                  <c:v>229795</c:v>
                </c:pt>
                <c:pt idx="2794">
                  <c:v>229570</c:v>
                </c:pt>
                <c:pt idx="2795">
                  <c:v>229675</c:v>
                </c:pt>
                <c:pt idx="2796">
                  <c:v>229700</c:v>
                </c:pt>
                <c:pt idx="2797">
                  <c:v>229645</c:v>
                </c:pt>
                <c:pt idx="2798">
                  <c:v>229460</c:v>
                </c:pt>
                <c:pt idx="2799">
                  <c:v>229560</c:v>
                </c:pt>
                <c:pt idx="2800">
                  <c:v>229335</c:v>
                </c:pt>
                <c:pt idx="2801">
                  <c:v>229400</c:v>
                </c:pt>
                <c:pt idx="2802">
                  <c:v>229225</c:v>
                </c:pt>
                <c:pt idx="2803">
                  <c:v>229455</c:v>
                </c:pt>
                <c:pt idx="2804">
                  <c:v>229380</c:v>
                </c:pt>
                <c:pt idx="2805">
                  <c:v>229405</c:v>
                </c:pt>
                <c:pt idx="2806">
                  <c:v>229525</c:v>
                </c:pt>
                <c:pt idx="2807">
                  <c:v>229535</c:v>
                </c:pt>
                <c:pt idx="2808">
                  <c:v>229405</c:v>
                </c:pt>
                <c:pt idx="2809">
                  <c:v>229455</c:v>
                </c:pt>
                <c:pt idx="2810">
                  <c:v>229370</c:v>
                </c:pt>
                <c:pt idx="2811">
                  <c:v>229260</c:v>
                </c:pt>
                <c:pt idx="2812">
                  <c:v>229345</c:v>
                </c:pt>
                <c:pt idx="2813">
                  <c:v>229630</c:v>
                </c:pt>
                <c:pt idx="2814">
                  <c:v>229655</c:v>
                </c:pt>
                <c:pt idx="2815">
                  <c:v>229605</c:v>
                </c:pt>
                <c:pt idx="2816">
                  <c:v>229610</c:v>
                </c:pt>
                <c:pt idx="2817">
                  <c:v>229450</c:v>
                </c:pt>
                <c:pt idx="2818">
                  <c:v>229550</c:v>
                </c:pt>
                <c:pt idx="2819">
                  <c:v>229680</c:v>
                </c:pt>
                <c:pt idx="2820">
                  <c:v>229750</c:v>
                </c:pt>
                <c:pt idx="2821">
                  <c:v>229640</c:v>
                </c:pt>
                <c:pt idx="2822">
                  <c:v>229525</c:v>
                </c:pt>
                <c:pt idx="2823">
                  <c:v>229315</c:v>
                </c:pt>
                <c:pt idx="2824">
                  <c:v>229305</c:v>
                </c:pt>
                <c:pt idx="2825">
                  <c:v>229400</c:v>
                </c:pt>
                <c:pt idx="2826">
                  <c:v>229365</c:v>
                </c:pt>
                <c:pt idx="2827">
                  <c:v>229360</c:v>
                </c:pt>
                <c:pt idx="2828">
                  <c:v>229435</c:v>
                </c:pt>
                <c:pt idx="2829">
                  <c:v>229335</c:v>
                </c:pt>
                <c:pt idx="2830">
                  <c:v>229400</c:v>
                </c:pt>
                <c:pt idx="2831">
                  <c:v>229250</c:v>
                </c:pt>
                <c:pt idx="2832">
                  <c:v>229055</c:v>
                </c:pt>
                <c:pt idx="2833">
                  <c:v>228875</c:v>
                </c:pt>
                <c:pt idx="2834">
                  <c:v>228915</c:v>
                </c:pt>
                <c:pt idx="2835">
                  <c:v>228665</c:v>
                </c:pt>
                <c:pt idx="2836">
                  <c:v>228610</c:v>
                </c:pt>
                <c:pt idx="2837">
                  <c:v>228380</c:v>
                </c:pt>
                <c:pt idx="2838">
                  <c:v>228480</c:v>
                </c:pt>
                <c:pt idx="2839">
                  <c:v>228480</c:v>
                </c:pt>
                <c:pt idx="2840">
                  <c:v>228480</c:v>
                </c:pt>
                <c:pt idx="2841">
                  <c:v>228480</c:v>
                </c:pt>
                <c:pt idx="2842">
                  <c:v>228480</c:v>
                </c:pt>
                <c:pt idx="2843">
                  <c:v>228480</c:v>
                </c:pt>
                <c:pt idx="2844">
                  <c:v>228480</c:v>
                </c:pt>
                <c:pt idx="2845">
                  <c:v>228480</c:v>
                </c:pt>
                <c:pt idx="2846">
                  <c:v>228480</c:v>
                </c:pt>
                <c:pt idx="2847">
                  <c:v>228480</c:v>
                </c:pt>
                <c:pt idx="2848">
                  <c:v>228480</c:v>
                </c:pt>
                <c:pt idx="2849">
                  <c:v>228480</c:v>
                </c:pt>
                <c:pt idx="2850">
                  <c:v>228480</c:v>
                </c:pt>
                <c:pt idx="2851">
                  <c:v>228480</c:v>
                </c:pt>
                <c:pt idx="2852">
                  <c:v>228480</c:v>
                </c:pt>
                <c:pt idx="2853">
                  <c:v>228480</c:v>
                </c:pt>
                <c:pt idx="2854">
                  <c:v>228480</c:v>
                </c:pt>
                <c:pt idx="2855">
                  <c:v>228480</c:v>
                </c:pt>
                <c:pt idx="2856">
                  <c:v>228480</c:v>
                </c:pt>
                <c:pt idx="2857">
                  <c:v>228480</c:v>
                </c:pt>
                <c:pt idx="2858">
                  <c:v>228480</c:v>
                </c:pt>
                <c:pt idx="2859">
                  <c:v>228480</c:v>
                </c:pt>
                <c:pt idx="2860">
                  <c:v>228480</c:v>
                </c:pt>
                <c:pt idx="2861">
                  <c:v>228480</c:v>
                </c:pt>
                <c:pt idx="2862">
                  <c:v>228480</c:v>
                </c:pt>
                <c:pt idx="2863">
                  <c:v>228480</c:v>
                </c:pt>
                <c:pt idx="2864">
                  <c:v>228480</c:v>
                </c:pt>
                <c:pt idx="2865">
                  <c:v>228480</c:v>
                </c:pt>
                <c:pt idx="2866">
                  <c:v>227555</c:v>
                </c:pt>
                <c:pt idx="2867">
                  <c:v>227755</c:v>
                </c:pt>
                <c:pt idx="2868">
                  <c:v>227875</c:v>
                </c:pt>
                <c:pt idx="2869">
                  <c:v>227860</c:v>
                </c:pt>
                <c:pt idx="2870">
                  <c:v>227900</c:v>
                </c:pt>
                <c:pt idx="2871">
                  <c:v>227900</c:v>
                </c:pt>
                <c:pt idx="2872">
                  <c:v>227805</c:v>
                </c:pt>
                <c:pt idx="2873">
                  <c:v>227765</c:v>
                </c:pt>
                <c:pt idx="2874">
                  <c:v>227650</c:v>
                </c:pt>
                <c:pt idx="2875">
                  <c:v>227700</c:v>
                </c:pt>
                <c:pt idx="2876">
                  <c:v>227765</c:v>
                </c:pt>
                <c:pt idx="2877">
                  <c:v>227825</c:v>
                </c:pt>
                <c:pt idx="2878">
                  <c:v>227760</c:v>
                </c:pt>
                <c:pt idx="2879">
                  <c:v>227675</c:v>
                </c:pt>
                <c:pt idx="2880">
                  <c:v>227875</c:v>
                </c:pt>
                <c:pt idx="2881">
                  <c:v>227895</c:v>
                </c:pt>
                <c:pt idx="2882">
                  <c:v>227955</c:v>
                </c:pt>
                <c:pt idx="2883">
                  <c:v>227955</c:v>
                </c:pt>
                <c:pt idx="2884">
                  <c:v>228000</c:v>
                </c:pt>
                <c:pt idx="2885">
                  <c:v>228010</c:v>
                </c:pt>
                <c:pt idx="2886">
                  <c:v>228000</c:v>
                </c:pt>
                <c:pt idx="2887">
                  <c:v>228000</c:v>
                </c:pt>
                <c:pt idx="2888">
                  <c:v>228000</c:v>
                </c:pt>
                <c:pt idx="2889">
                  <c:v>227810</c:v>
                </c:pt>
                <c:pt idx="2890">
                  <c:v>227810</c:v>
                </c:pt>
                <c:pt idx="2891">
                  <c:v>227810</c:v>
                </c:pt>
                <c:pt idx="2892">
                  <c:v>227810</c:v>
                </c:pt>
                <c:pt idx="2893">
                  <c:v>227805</c:v>
                </c:pt>
                <c:pt idx="2894">
                  <c:v>227770</c:v>
                </c:pt>
                <c:pt idx="2895">
                  <c:v>227820</c:v>
                </c:pt>
                <c:pt idx="2896">
                  <c:v>227745</c:v>
                </c:pt>
                <c:pt idx="2897">
                  <c:v>227905</c:v>
                </c:pt>
                <c:pt idx="2898">
                  <c:v>227985</c:v>
                </c:pt>
                <c:pt idx="2899">
                  <c:v>227985</c:v>
                </c:pt>
                <c:pt idx="2900">
                  <c:v>228015</c:v>
                </c:pt>
                <c:pt idx="2901">
                  <c:v>227850</c:v>
                </c:pt>
                <c:pt idx="2902">
                  <c:v>227655</c:v>
                </c:pt>
                <c:pt idx="2903">
                  <c:v>227655</c:v>
                </c:pt>
                <c:pt idx="2904">
                  <c:v>227900</c:v>
                </c:pt>
                <c:pt idx="2905">
                  <c:v>227845</c:v>
                </c:pt>
                <c:pt idx="2906">
                  <c:v>227905</c:v>
                </c:pt>
                <c:pt idx="2907">
                  <c:v>228030</c:v>
                </c:pt>
                <c:pt idx="2908">
                  <c:v>228000</c:v>
                </c:pt>
                <c:pt idx="2909">
                  <c:v>227860</c:v>
                </c:pt>
                <c:pt idx="2910">
                  <c:v>227910</c:v>
                </c:pt>
                <c:pt idx="2911">
                  <c:v>227855</c:v>
                </c:pt>
                <c:pt idx="2912">
                  <c:v>227820</c:v>
                </c:pt>
                <c:pt idx="2913">
                  <c:v>227860</c:v>
                </c:pt>
                <c:pt idx="2914">
                  <c:v>227940</c:v>
                </c:pt>
                <c:pt idx="2915">
                  <c:v>227950</c:v>
                </c:pt>
                <c:pt idx="2916">
                  <c:v>227915</c:v>
                </c:pt>
                <c:pt idx="2917">
                  <c:v>227950</c:v>
                </c:pt>
                <c:pt idx="2918">
                  <c:v>227950</c:v>
                </c:pt>
                <c:pt idx="2919">
                  <c:v>227950</c:v>
                </c:pt>
                <c:pt idx="2920">
                  <c:v>227950</c:v>
                </c:pt>
                <c:pt idx="2921">
                  <c:v>227950</c:v>
                </c:pt>
                <c:pt idx="2922">
                  <c:v>228300</c:v>
                </c:pt>
                <c:pt idx="2923">
                  <c:v>228700</c:v>
                </c:pt>
                <c:pt idx="2924">
                  <c:v>228675</c:v>
                </c:pt>
                <c:pt idx="2925">
                  <c:v>228670</c:v>
                </c:pt>
                <c:pt idx="2926">
                  <c:v>228800</c:v>
                </c:pt>
                <c:pt idx="2927">
                  <c:v>228800</c:v>
                </c:pt>
                <c:pt idx="2928">
                  <c:v>228790</c:v>
                </c:pt>
                <c:pt idx="2929">
                  <c:v>228700</c:v>
                </c:pt>
                <c:pt idx="2930">
                  <c:v>228680</c:v>
                </c:pt>
                <c:pt idx="2931">
                  <c:v>228710</c:v>
                </c:pt>
                <c:pt idx="2932">
                  <c:v>228570</c:v>
                </c:pt>
                <c:pt idx="2933">
                  <c:v>228550</c:v>
                </c:pt>
                <c:pt idx="2934">
                  <c:v>228515</c:v>
                </c:pt>
                <c:pt idx="2935">
                  <c:v>228475</c:v>
                </c:pt>
                <c:pt idx="2936">
                  <c:v>228415</c:v>
                </c:pt>
                <c:pt idx="2937">
                  <c:v>228495</c:v>
                </c:pt>
                <c:pt idx="2938">
                  <c:v>228600</c:v>
                </c:pt>
                <c:pt idx="2939">
                  <c:v>228600</c:v>
                </c:pt>
                <c:pt idx="2940">
                  <c:v>228800</c:v>
                </c:pt>
                <c:pt idx="2941">
                  <c:v>228810</c:v>
                </c:pt>
                <c:pt idx="2942">
                  <c:v>228810</c:v>
                </c:pt>
                <c:pt idx="2943">
                  <c:v>228660</c:v>
                </c:pt>
                <c:pt idx="2944">
                  <c:v>228700</c:v>
                </c:pt>
                <c:pt idx="2945">
                  <c:v>228565</c:v>
                </c:pt>
                <c:pt idx="2946">
                  <c:v>228455</c:v>
                </c:pt>
                <c:pt idx="2947">
                  <c:v>228215</c:v>
                </c:pt>
                <c:pt idx="2948">
                  <c:v>228435</c:v>
                </c:pt>
                <c:pt idx="2949">
                  <c:v>228440</c:v>
                </c:pt>
                <c:pt idx="2950">
                  <c:v>228345</c:v>
                </c:pt>
                <c:pt idx="2951">
                  <c:v>228345</c:v>
                </c:pt>
                <c:pt idx="2952">
                  <c:v>228560</c:v>
                </c:pt>
                <c:pt idx="2953">
                  <c:v>228535</c:v>
                </c:pt>
                <c:pt idx="2954">
                  <c:v>228360</c:v>
                </c:pt>
                <c:pt idx="2955">
                  <c:v>228415</c:v>
                </c:pt>
                <c:pt idx="2956">
                  <c:v>228415</c:v>
                </c:pt>
                <c:pt idx="2957">
                  <c:v>228680</c:v>
                </c:pt>
                <c:pt idx="2958">
                  <c:v>228905</c:v>
                </c:pt>
                <c:pt idx="2959">
                  <c:v>228875</c:v>
                </c:pt>
                <c:pt idx="2960">
                  <c:v>228875</c:v>
                </c:pt>
                <c:pt idx="2961">
                  <c:v>228850</c:v>
                </c:pt>
                <c:pt idx="2962">
                  <c:v>228835</c:v>
                </c:pt>
                <c:pt idx="2963">
                  <c:v>228755</c:v>
                </c:pt>
                <c:pt idx="2964">
                  <c:v>228760</c:v>
                </c:pt>
                <c:pt idx="2965">
                  <c:v>228665</c:v>
                </c:pt>
                <c:pt idx="2966">
                  <c:v>228710</c:v>
                </c:pt>
                <c:pt idx="2967">
                  <c:v>228710</c:v>
                </c:pt>
                <c:pt idx="2968">
                  <c:v>228715</c:v>
                </c:pt>
                <c:pt idx="2969">
                  <c:v>228630</c:v>
                </c:pt>
                <c:pt idx="2970">
                  <c:v>228760</c:v>
                </c:pt>
                <c:pt idx="2971">
                  <c:v>228765</c:v>
                </c:pt>
                <c:pt idx="2972">
                  <c:v>228700</c:v>
                </c:pt>
                <c:pt idx="2973">
                  <c:v>228630</c:v>
                </c:pt>
                <c:pt idx="2974">
                  <c:v>228630</c:v>
                </c:pt>
                <c:pt idx="2975">
                  <c:v>228665</c:v>
                </c:pt>
                <c:pt idx="2976">
                  <c:v>228590</c:v>
                </c:pt>
                <c:pt idx="2977">
                  <c:v>228525</c:v>
                </c:pt>
                <c:pt idx="2978">
                  <c:v>228390</c:v>
                </c:pt>
                <c:pt idx="2979">
                  <c:v>228330</c:v>
                </c:pt>
                <c:pt idx="2980">
                  <c:v>228050</c:v>
                </c:pt>
                <c:pt idx="2981">
                  <c:v>228255</c:v>
                </c:pt>
                <c:pt idx="2982">
                  <c:v>228255</c:v>
                </c:pt>
                <c:pt idx="2983">
                  <c:v>228310</c:v>
                </c:pt>
                <c:pt idx="2984">
                  <c:v>228155</c:v>
                </c:pt>
                <c:pt idx="2985">
                  <c:v>227950</c:v>
                </c:pt>
                <c:pt idx="2986">
                  <c:v>227950</c:v>
                </c:pt>
                <c:pt idx="2987">
                  <c:v>227835</c:v>
                </c:pt>
                <c:pt idx="2988">
                  <c:v>227695</c:v>
                </c:pt>
                <c:pt idx="2989">
                  <c:v>227895</c:v>
                </c:pt>
                <c:pt idx="2990">
                  <c:v>228010</c:v>
                </c:pt>
                <c:pt idx="2991">
                  <c:v>227940</c:v>
                </c:pt>
                <c:pt idx="2992">
                  <c:v>227800</c:v>
                </c:pt>
                <c:pt idx="2993">
                  <c:v>227905</c:v>
                </c:pt>
                <c:pt idx="2994">
                  <c:v>228035</c:v>
                </c:pt>
                <c:pt idx="2995">
                  <c:v>227980</c:v>
                </c:pt>
                <c:pt idx="2996">
                  <c:v>227940</c:v>
                </c:pt>
                <c:pt idx="2997">
                  <c:v>228020</c:v>
                </c:pt>
                <c:pt idx="2998">
                  <c:v>228250</c:v>
                </c:pt>
                <c:pt idx="2999">
                  <c:v>228245</c:v>
                </c:pt>
                <c:pt idx="3000">
                  <c:v>228150</c:v>
                </c:pt>
                <c:pt idx="3001">
                  <c:v>228145</c:v>
                </c:pt>
                <c:pt idx="3002">
                  <c:v>228260</c:v>
                </c:pt>
                <c:pt idx="3003">
                  <c:v>228525</c:v>
                </c:pt>
                <c:pt idx="3004">
                  <c:v>228425</c:v>
                </c:pt>
                <c:pt idx="3005">
                  <c:v>228455</c:v>
                </c:pt>
                <c:pt idx="3006">
                  <c:v>228475</c:v>
                </c:pt>
                <c:pt idx="3007">
                  <c:v>228535</c:v>
                </c:pt>
                <c:pt idx="3008">
                  <c:v>228410</c:v>
                </c:pt>
                <c:pt idx="3009">
                  <c:v>228350</c:v>
                </c:pt>
                <c:pt idx="3010">
                  <c:v>228240</c:v>
                </c:pt>
                <c:pt idx="3011">
                  <c:v>228265</c:v>
                </c:pt>
                <c:pt idx="3012">
                  <c:v>228370</c:v>
                </c:pt>
                <c:pt idx="3013">
                  <c:v>228400</c:v>
                </c:pt>
                <c:pt idx="3014">
                  <c:v>228425</c:v>
                </c:pt>
                <c:pt idx="3015">
                  <c:v>228320</c:v>
                </c:pt>
                <c:pt idx="3016">
                  <c:v>228450</c:v>
                </c:pt>
                <c:pt idx="3017">
                  <c:v>228435</c:v>
                </c:pt>
                <c:pt idx="3018">
                  <c:v>228495</c:v>
                </c:pt>
                <c:pt idx="3019">
                  <c:v>228400</c:v>
                </c:pt>
                <c:pt idx="3020">
                  <c:v>228210</c:v>
                </c:pt>
                <c:pt idx="3021">
                  <c:v>228245</c:v>
                </c:pt>
                <c:pt idx="3022">
                  <c:v>228205</c:v>
                </c:pt>
                <c:pt idx="3023">
                  <c:v>228100</c:v>
                </c:pt>
                <c:pt idx="3024">
                  <c:v>228115</c:v>
                </c:pt>
                <c:pt idx="3025">
                  <c:v>228025</c:v>
                </c:pt>
                <c:pt idx="3026">
                  <c:v>228000</c:v>
                </c:pt>
                <c:pt idx="3027">
                  <c:v>228095</c:v>
                </c:pt>
                <c:pt idx="3028">
                  <c:v>228140</c:v>
                </c:pt>
                <c:pt idx="3029">
                  <c:v>228225</c:v>
                </c:pt>
                <c:pt idx="3030">
                  <c:v>228140</c:v>
                </c:pt>
                <c:pt idx="3031">
                  <c:v>227970</c:v>
                </c:pt>
                <c:pt idx="3032">
                  <c:v>227970</c:v>
                </c:pt>
                <c:pt idx="3033">
                  <c:v>227970</c:v>
                </c:pt>
                <c:pt idx="3034">
                  <c:v>227815</c:v>
                </c:pt>
                <c:pt idx="3035">
                  <c:v>227910</c:v>
                </c:pt>
                <c:pt idx="3036">
                  <c:v>227885</c:v>
                </c:pt>
                <c:pt idx="3037">
                  <c:v>228115</c:v>
                </c:pt>
                <c:pt idx="3038">
                  <c:v>228110</c:v>
                </c:pt>
                <c:pt idx="3039">
                  <c:v>228135</c:v>
                </c:pt>
                <c:pt idx="3040">
                  <c:v>228150</c:v>
                </c:pt>
                <c:pt idx="3041">
                  <c:v>228115</c:v>
                </c:pt>
                <c:pt idx="3042">
                  <c:v>227930</c:v>
                </c:pt>
                <c:pt idx="3043">
                  <c:v>227900</c:v>
                </c:pt>
                <c:pt idx="3044">
                  <c:v>228075</c:v>
                </c:pt>
                <c:pt idx="3045">
                  <c:v>228020</c:v>
                </c:pt>
                <c:pt idx="3046">
                  <c:v>228010</c:v>
                </c:pt>
                <c:pt idx="3047">
                  <c:v>227940</c:v>
                </c:pt>
                <c:pt idx="3048">
                  <c:v>228040</c:v>
                </c:pt>
                <c:pt idx="3049">
                  <c:v>227965</c:v>
                </c:pt>
                <c:pt idx="3050">
                  <c:v>228000</c:v>
                </c:pt>
                <c:pt idx="3051">
                  <c:v>227960</c:v>
                </c:pt>
                <c:pt idx="3052">
                  <c:v>227900</c:v>
                </c:pt>
                <c:pt idx="3053">
                  <c:v>227935</c:v>
                </c:pt>
                <c:pt idx="3054">
                  <c:v>228025</c:v>
                </c:pt>
                <c:pt idx="3055">
                  <c:v>228075</c:v>
                </c:pt>
                <c:pt idx="3056">
                  <c:v>228155</c:v>
                </c:pt>
                <c:pt idx="3057">
                  <c:v>228310</c:v>
                </c:pt>
                <c:pt idx="3058">
                  <c:v>228265</c:v>
                </c:pt>
                <c:pt idx="3059">
                  <c:v>228200</c:v>
                </c:pt>
                <c:pt idx="3060">
                  <c:v>228325</c:v>
                </c:pt>
                <c:pt idx="3061">
                  <c:v>228255</c:v>
                </c:pt>
                <c:pt idx="3062">
                  <c:v>228330</c:v>
                </c:pt>
                <c:pt idx="3063">
                  <c:v>228505</c:v>
                </c:pt>
                <c:pt idx="3064">
                  <c:v>228750</c:v>
                </c:pt>
                <c:pt idx="3065">
                  <c:v>228630</c:v>
                </c:pt>
                <c:pt idx="3066">
                  <c:v>228750</c:v>
                </c:pt>
                <c:pt idx="3067">
                  <c:v>229390</c:v>
                </c:pt>
                <c:pt idx="3068">
                  <c:v>229390</c:v>
                </c:pt>
                <c:pt idx="3069">
                  <c:v>229390</c:v>
                </c:pt>
                <c:pt idx="3070">
                  <c:v>229200</c:v>
                </c:pt>
                <c:pt idx="3071">
                  <c:v>229325</c:v>
                </c:pt>
                <c:pt idx="3072">
                  <c:v>229390</c:v>
                </c:pt>
                <c:pt idx="3073">
                  <c:v>229125</c:v>
                </c:pt>
                <c:pt idx="3074">
                  <c:v>229060</c:v>
                </c:pt>
                <c:pt idx="3075">
                  <c:v>229395</c:v>
                </c:pt>
                <c:pt idx="3076">
                  <c:v>229360</c:v>
                </c:pt>
                <c:pt idx="3077">
                  <c:v>229145</c:v>
                </c:pt>
                <c:pt idx="3078">
                  <c:v>229275</c:v>
                </c:pt>
                <c:pt idx="3079">
                  <c:v>229300</c:v>
                </c:pt>
                <c:pt idx="3080">
                  <c:v>229300</c:v>
                </c:pt>
                <c:pt idx="3081">
                  <c:v>229395</c:v>
                </c:pt>
                <c:pt idx="3082">
                  <c:v>229410</c:v>
                </c:pt>
                <c:pt idx="3083">
                  <c:v>229305</c:v>
                </c:pt>
                <c:pt idx="3084">
                  <c:v>229170</c:v>
                </c:pt>
                <c:pt idx="3085">
                  <c:v>229170</c:v>
                </c:pt>
                <c:pt idx="3086">
                  <c:v>229260</c:v>
                </c:pt>
                <c:pt idx="3087">
                  <c:v>229310</c:v>
                </c:pt>
                <c:pt idx="3088">
                  <c:v>229200</c:v>
                </c:pt>
                <c:pt idx="3089">
                  <c:v>229245</c:v>
                </c:pt>
                <c:pt idx="3090">
                  <c:v>229400</c:v>
                </c:pt>
                <c:pt idx="3091">
                  <c:v>229380</c:v>
                </c:pt>
                <c:pt idx="3092">
                  <c:v>229510</c:v>
                </c:pt>
                <c:pt idx="3093">
                  <c:v>229710</c:v>
                </c:pt>
                <c:pt idx="3094">
                  <c:v>229615</c:v>
                </c:pt>
                <c:pt idx="3095">
                  <c:v>229670</c:v>
                </c:pt>
                <c:pt idx="3096">
                  <c:v>229710</c:v>
                </c:pt>
                <c:pt idx="3097">
                  <c:v>229555</c:v>
                </c:pt>
                <c:pt idx="3098">
                  <c:v>229490</c:v>
                </c:pt>
                <c:pt idx="3099">
                  <c:v>229450</c:v>
                </c:pt>
                <c:pt idx="3100">
                  <c:v>229410</c:v>
                </c:pt>
                <c:pt idx="3101">
                  <c:v>229280</c:v>
                </c:pt>
                <c:pt idx="3102">
                  <c:v>229290</c:v>
                </c:pt>
                <c:pt idx="3103">
                  <c:v>229200</c:v>
                </c:pt>
                <c:pt idx="3104">
                  <c:v>229200</c:v>
                </c:pt>
                <c:pt idx="3105">
                  <c:v>229200</c:v>
                </c:pt>
                <c:pt idx="3106">
                  <c:v>229210</c:v>
                </c:pt>
                <c:pt idx="3107">
                  <c:v>229235</c:v>
                </c:pt>
                <c:pt idx="3108">
                  <c:v>229155</c:v>
                </c:pt>
                <c:pt idx="3109">
                  <c:v>229165</c:v>
                </c:pt>
                <c:pt idx="3110">
                  <c:v>229500</c:v>
                </c:pt>
                <c:pt idx="3111">
                  <c:v>229635</c:v>
                </c:pt>
                <c:pt idx="3112">
                  <c:v>229780</c:v>
                </c:pt>
                <c:pt idx="3113">
                  <c:v>229810</c:v>
                </c:pt>
                <c:pt idx="3114">
                  <c:v>229805</c:v>
                </c:pt>
                <c:pt idx="3115">
                  <c:v>230020</c:v>
                </c:pt>
                <c:pt idx="3116">
                  <c:v>230100</c:v>
                </c:pt>
                <c:pt idx="3117">
                  <c:v>230100</c:v>
                </c:pt>
                <c:pt idx="3118">
                  <c:v>230100</c:v>
                </c:pt>
                <c:pt idx="3119">
                  <c:v>230100</c:v>
                </c:pt>
                <c:pt idx="3120">
                  <c:v>230100</c:v>
                </c:pt>
                <c:pt idx="3121">
                  <c:v>230100</c:v>
                </c:pt>
                <c:pt idx="3122">
                  <c:v>229870</c:v>
                </c:pt>
                <c:pt idx="3123">
                  <c:v>229905</c:v>
                </c:pt>
                <c:pt idx="3124">
                  <c:v>229710</c:v>
                </c:pt>
                <c:pt idx="3125">
                  <c:v>229830</c:v>
                </c:pt>
                <c:pt idx="3126">
                  <c:v>229810</c:v>
                </c:pt>
                <c:pt idx="3127">
                  <c:v>229750</c:v>
                </c:pt>
                <c:pt idx="3128">
                  <c:v>229855</c:v>
                </c:pt>
                <c:pt idx="3129">
                  <c:v>229665</c:v>
                </c:pt>
                <c:pt idx="3130">
                  <c:v>229665</c:v>
                </c:pt>
                <c:pt idx="3131">
                  <c:v>229665</c:v>
                </c:pt>
                <c:pt idx="3132">
                  <c:v>229430</c:v>
                </c:pt>
                <c:pt idx="3133">
                  <c:v>229530</c:v>
                </c:pt>
                <c:pt idx="3134">
                  <c:v>229375</c:v>
                </c:pt>
                <c:pt idx="3135">
                  <c:v>229510</c:v>
                </c:pt>
                <c:pt idx="3136">
                  <c:v>229400</c:v>
                </c:pt>
                <c:pt idx="3137">
                  <c:v>229450</c:v>
                </c:pt>
                <c:pt idx="3138">
                  <c:v>229465</c:v>
                </c:pt>
                <c:pt idx="3139">
                  <c:v>229365</c:v>
                </c:pt>
                <c:pt idx="3140">
                  <c:v>229230</c:v>
                </c:pt>
                <c:pt idx="3141">
                  <c:v>229230</c:v>
                </c:pt>
                <c:pt idx="3142">
                  <c:v>229230</c:v>
                </c:pt>
                <c:pt idx="3143">
                  <c:v>229295</c:v>
                </c:pt>
                <c:pt idx="3144">
                  <c:v>229350</c:v>
                </c:pt>
                <c:pt idx="3145">
                  <c:v>229410</c:v>
                </c:pt>
                <c:pt idx="3146">
                  <c:v>229425</c:v>
                </c:pt>
                <c:pt idx="3147">
                  <c:v>229565</c:v>
                </c:pt>
                <c:pt idx="3148">
                  <c:v>229515</c:v>
                </c:pt>
                <c:pt idx="3149">
                  <c:v>229650</c:v>
                </c:pt>
                <c:pt idx="3150">
                  <c:v>229790</c:v>
                </c:pt>
                <c:pt idx="3151">
                  <c:v>229670</c:v>
                </c:pt>
                <c:pt idx="3152">
                  <c:v>229735</c:v>
                </c:pt>
                <c:pt idx="3153">
                  <c:v>229740</c:v>
                </c:pt>
                <c:pt idx="3154">
                  <c:v>229855</c:v>
                </c:pt>
                <c:pt idx="3155">
                  <c:v>229910</c:v>
                </c:pt>
                <c:pt idx="3156">
                  <c:v>229985</c:v>
                </c:pt>
                <c:pt idx="3157">
                  <c:v>229985</c:v>
                </c:pt>
                <c:pt idx="3158">
                  <c:v>229985</c:v>
                </c:pt>
                <c:pt idx="3159">
                  <c:v>229985</c:v>
                </c:pt>
                <c:pt idx="3160">
                  <c:v>229985</c:v>
                </c:pt>
                <c:pt idx="3161">
                  <c:v>229985</c:v>
                </c:pt>
                <c:pt idx="3162">
                  <c:v>229985</c:v>
                </c:pt>
                <c:pt idx="3163">
                  <c:v>229985</c:v>
                </c:pt>
                <c:pt idx="3164">
                  <c:v>229985</c:v>
                </c:pt>
                <c:pt idx="3165">
                  <c:v>229985</c:v>
                </c:pt>
                <c:pt idx="3166">
                  <c:v>229985</c:v>
                </c:pt>
                <c:pt idx="3167">
                  <c:v>229985</c:v>
                </c:pt>
                <c:pt idx="3168">
                  <c:v>229985</c:v>
                </c:pt>
                <c:pt idx="3169">
                  <c:v>229985</c:v>
                </c:pt>
                <c:pt idx="3170">
                  <c:v>229985</c:v>
                </c:pt>
                <c:pt idx="3171">
                  <c:v>229985</c:v>
                </c:pt>
                <c:pt idx="3172">
                  <c:v>229985</c:v>
                </c:pt>
                <c:pt idx="3173">
                  <c:v>229985</c:v>
                </c:pt>
                <c:pt idx="3174">
                  <c:v>226980</c:v>
                </c:pt>
                <c:pt idx="3175">
                  <c:v>226860</c:v>
                </c:pt>
                <c:pt idx="3176">
                  <c:v>226865</c:v>
                </c:pt>
                <c:pt idx="3177">
                  <c:v>226780</c:v>
                </c:pt>
                <c:pt idx="3178">
                  <c:v>226670</c:v>
                </c:pt>
                <c:pt idx="3179">
                  <c:v>226670</c:v>
                </c:pt>
                <c:pt idx="3180">
                  <c:v>226585</c:v>
                </c:pt>
                <c:pt idx="3181">
                  <c:v>226710</c:v>
                </c:pt>
                <c:pt idx="3182">
                  <c:v>226750</c:v>
                </c:pt>
                <c:pt idx="3183">
                  <c:v>226750</c:v>
                </c:pt>
                <c:pt idx="3184">
                  <c:v>226805</c:v>
                </c:pt>
                <c:pt idx="3185">
                  <c:v>226670</c:v>
                </c:pt>
                <c:pt idx="3186">
                  <c:v>226765</c:v>
                </c:pt>
                <c:pt idx="3187">
                  <c:v>226800</c:v>
                </c:pt>
                <c:pt idx="3188">
                  <c:v>226800</c:v>
                </c:pt>
                <c:pt idx="3189">
                  <c:v>226795</c:v>
                </c:pt>
                <c:pt idx="3190">
                  <c:v>226795</c:v>
                </c:pt>
                <c:pt idx="3191">
                  <c:v>226795</c:v>
                </c:pt>
                <c:pt idx="3192">
                  <c:v>227010</c:v>
                </c:pt>
                <c:pt idx="3193">
                  <c:v>227120</c:v>
                </c:pt>
                <c:pt idx="3194">
                  <c:v>227225</c:v>
                </c:pt>
                <c:pt idx="3195">
                  <c:v>227225</c:v>
                </c:pt>
                <c:pt idx="3196">
                  <c:v>227230</c:v>
                </c:pt>
                <c:pt idx="3197">
                  <c:v>227230</c:v>
                </c:pt>
                <c:pt idx="3198">
                  <c:v>227230</c:v>
                </c:pt>
                <c:pt idx="3199">
                  <c:v>227055</c:v>
                </c:pt>
                <c:pt idx="3200">
                  <c:v>227125</c:v>
                </c:pt>
                <c:pt idx="3201">
                  <c:v>227290</c:v>
                </c:pt>
                <c:pt idx="3202">
                  <c:v>227400</c:v>
                </c:pt>
                <c:pt idx="3203">
                  <c:v>227200</c:v>
                </c:pt>
                <c:pt idx="3204">
                  <c:v>227160</c:v>
                </c:pt>
                <c:pt idx="3205">
                  <c:v>227160</c:v>
                </c:pt>
                <c:pt idx="3206">
                  <c:v>227130</c:v>
                </c:pt>
                <c:pt idx="3207">
                  <c:v>226965</c:v>
                </c:pt>
                <c:pt idx="3208">
                  <c:v>226970</c:v>
                </c:pt>
                <c:pt idx="3209">
                  <c:v>227035</c:v>
                </c:pt>
                <c:pt idx="3210">
                  <c:v>227060</c:v>
                </c:pt>
                <c:pt idx="3211">
                  <c:v>227080</c:v>
                </c:pt>
                <c:pt idx="3212">
                  <c:v>227020</c:v>
                </c:pt>
                <c:pt idx="3213">
                  <c:v>227250</c:v>
                </c:pt>
                <c:pt idx="3214">
                  <c:v>227360</c:v>
                </c:pt>
                <c:pt idx="3215">
                  <c:v>227315</c:v>
                </c:pt>
                <c:pt idx="3216">
                  <c:v>227260</c:v>
                </c:pt>
                <c:pt idx="3217">
                  <c:v>227265</c:v>
                </c:pt>
                <c:pt idx="3218">
                  <c:v>227265</c:v>
                </c:pt>
                <c:pt idx="3219">
                  <c:v>227265</c:v>
                </c:pt>
                <c:pt idx="3220">
                  <c:v>227265</c:v>
                </c:pt>
                <c:pt idx="3221">
                  <c:v>227790</c:v>
                </c:pt>
                <c:pt idx="3222">
                  <c:v>227665</c:v>
                </c:pt>
                <c:pt idx="3223">
                  <c:v>227575</c:v>
                </c:pt>
                <c:pt idx="3224">
                  <c:v>227575</c:v>
                </c:pt>
                <c:pt idx="3225">
                  <c:v>227575</c:v>
                </c:pt>
                <c:pt idx="3226">
                  <c:v>227790</c:v>
                </c:pt>
                <c:pt idx="3227">
                  <c:v>227875</c:v>
                </c:pt>
                <c:pt idx="3228">
                  <c:v>227875</c:v>
                </c:pt>
                <c:pt idx="3229">
                  <c:v>227875</c:v>
                </c:pt>
                <c:pt idx="3230">
                  <c:v>227875</c:v>
                </c:pt>
                <c:pt idx="3231">
                  <c:v>228255</c:v>
                </c:pt>
                <c:pt idx="3232">
                  <c:v>228280</c:v>
                </c:pt>
                <c:pt idx="3233">
                  <c:v>228280</c:v>
                </c:pt>
                <c:pt idx="3234">
                  <c:v>228250</c:v>
                </c:pt>
                <c:pt idx="3235">
                  <c:v>228115</c:v>
                </c:pt>
                <c:pt idx="3236">
                  <c:v>228110</c:v>
                </c:pt>
                <c:pt idx="3237">
                  <c:v>228110</c:v>
                </c:pt>
                <c:pt idx="3238">
                  <c:v>228135</c:v>
                </c:pt>
                <c:pt idx="3239">
                  <c:v>228060</c:v>
                </c:pt>
                <c:pt idx="3240">
                  <c:v>227765</c:v>
                </c:pt>
                <c:pt idx="3241">
                  <c:v>227820</c:v>
                </c:pt>
                <c:pt idx="3242">
                  <c:v>227820</c:v>
                </c:pt>
                <c:pt idx="3243">
                  <c:v>228025</c:v>
                </c:pt>
                <c:pt idx="3244">
                  <c:v>227855</c:v>
                </c:pt>
                <c:pt idx="3245">
                  <c:v>227930</c:v>
                </c:pt>
                <c:pt idx="3246">
                  <c:v>227930</c:v>
                </c:pt>
                <c:pt idx="3247">
                  <c:v>227705</c:v>
                </c:pt>
                <c:pt idx="3248">
                  <c:v>227550</c:v>
                </c:pt>
                <c:pt idx="3249">
                  <c:v>227470</c:v>
                </c:pt>
                <c:pt idx="3250">
                  <c:v>227470</c:v>
                </c:pt>
                <c:pt idx="3251">
                  <c:v>227600</c:v>
                </c:pt>
                <c:pt idx="3252">
                  <c:v>227525</c:v>
                </c:pt>
                <c:pt idx="3253">
                  <c:v>227500</c:v>
                </c:pt>
                <c:pt idx="3254">
                  <c:v>227560</c:v>
                </c:pt>
                <c:pt idx="3255">
                  <c:v>227475</c:v>
                </c:pt>
                <c:pt idx="3256">
                  <c:v>227515</c:v>
                </c:pt>
                <c:pt idx="3257">
                  <c:v>227500</c:v>
                </c:pt>
                <c:pt idx="3258">
                  <c:v>227705</c:v>
                </c:pt>
                <c:pt idx="3259">
                  <c:v>227700</c:v>
                </c:pt>
                <c:pt idx="3260">
                  <c:v>227805</c:v>
                </c:pt>
                <c:pt idx="3261">
                  <c:v>227905</c:v>
                </c:pt>
                <c:pt idx="3262">
                  <c:v>227915</c:v>
                </c:pt>
                <c:pt idx="3263">
                  <c:v>227820</c:v>
                </c:pt>
                <c:pt idx="3264">
                  <c:v>227780</c:v>
                </c:pt>
                <c:pt idx="3265">
                  <c:v>227780</c:v>
                </c:pt>
                <c:pt idx="3266">
                  <c:v>227825</c:v>
                </c:pt>
                <c:pt idx="3267">
                  <c:v>227760</c:v>
                </c:pt>
                <c:pt idx="3268">
                  <c:v>227860</c:v>
                </c:pt>
                <c:pt idx="3269">
                  <c:v>227795</c:v>
                </c:pt>
                <c:pt idx="3270">
                  <c:v>227815</c:v>
                </c:pt>
                <c:pt idx="3271">
                  <c:v>227800</c:v>
                </c:pt>
                <c:pt idx="3272">
                  <c:v>227880</c:v>
                </c:pt>
                <c:pt idx="3273">
                  <c:v>227765</c:v>
                </c:pt>
                <c:pt idx="3274">
                  <c:v>227715</c:v>
                </c:pt>
                <c:pt idx="3275">
                  <c:v>228025</c:v>
                </c:pt>
                <c:pt idx="3276">
                  <c:v>228125</c:v>
                </c:pt>
                <c:pt idx="3277">
                  <c:v>228150</c:v>
                </c:pt>
                <c:pt idx="3278">
                  <c:v>228150</c:v>
                </c:pt>
                <c:pt idx="3279">
                  <c:v>228050</c:v>
                </c:pt>
                <c:pt idx="3280">
                  <c:v>227950</c:v>
                </c:pt>
                <c:pt idx="3281">
                  <c:v>227850</c:v>
                </c:pt>
                <c:pt idx="3282">
                  <c:v>227910</c:v>
                </c:pt>
                <c:pt idx="3283">
                  <c:v>227710</c:v>
                </c:pt>
                <c:pt idx="3284">
                  <c:v>227750</c:v>
                </c:pt>
                <c:pt idx="3285">
                  <c:v>227825</c:v>
                </c:pt>
                <c:pt idx="3286">
                  <c:v>227835</c:v>
                </c:pt>
                <c:pt idx="3287">
                  <c:v>227880</c:v>
                </c:pt>
                <c:pt idx="3288">
                  <c:v>227935</c:v>
                </c:pt>
                <c:pt idx="3289">
                  <c:v>228000</c:v>
                </c:pt>
                <c:pt idx="3290">
                  <c:v>227970</c:v>
                </c:pt>
                <c:pt idx="3291">
                  <c:v>228025</c:v>
                </c:pt>
                <c:pt idx="3292">
                  <c:v>227985</c:v>
                </c:pt>
                <c:pt idx="3293">
                  <c:v>228005</c:v>
                </c:pt>
                <c:pt idx="3294">
                  <c:v>228100</c:v>
                </c:pt>
                <c:pt idx="3295">
                  <c:v>228010</c:v>
                </c:pt>
                <c:pt idx="3296">
                  <c:v>228070</c:v>
                </c:pt>
                <c:pt idx="3297">
                  <c:v>228065</c:v>
                </c:pt>
                <c:pt idx="3298">
                  <c:v>228060</c:v>
                </c:pt>
                <c:pt idx="3299">
                  <c:v>228150</c:v>
                </c:pt>
                <c:pt idx="3300">
                  <c:v>228280</c:v>
                </c:pt>
                <c:pt idx="3301">
                  <c:v>228280</c:v>
                </c:pt>
                <c:pt idx="3302">
                  <c:v>228280</c:v>
                </c:pt>
                <c:pt idx="3303">
                  <c:v>228170</c:v>
                </c:pt>
                <c:pt idx="3304">
                  <c:v>228255</c:v>
                </c:pt>
                <c:pt idx="3305">
                  <c:v>228545</c:v>
                </c:pt>
                <c:pt idx="3306">
                  <c:v>228575</c:v>
                </c:pt>
                <c:pt idx="3307">
                  <c:v>228470</c:v>
                </c:pt>
                <c:pt idx="3308">
                  <c:v>228670</c:v>
                </c:pt>
                <c:pt idx="3309">
                  <c:v>228475</c:v>
                </c:pt>
                <c:pt idx="3310">
                  <c:v>228530</c:v>
                </c:pt>
                <c:pt idx="3311">
                  <c:v>228790</c:v>
                </c:pt>
                <c:pt idx="3312">
                  <c:v>228925</c:v>
                </c:pt>
                <c:pt idx="3313">
                  <c:v>228710</c:v>
                </c:pt>
                <c:pt idx="3314">
                  <c:v>228905</c:v>
                </c:pt>
                <c:pt idx="3315">
                  <c:v>228845</c:v>
                </c:pt>
                <c:pt idx="3316">
                  <c:v>228915</c:v>
                </c:pt>
                <c:pt idx="3317">
                  <c:v>228875</c:v>
                </c:pt>
                <c:pt idx="3318">
                  <c:v>228925</c:v>
                </c:pt>
                <c:pt idx="3319">
                  <c:v>228700</c:v>
                </c:pt>
                <c:pt idx="3320">
                  <c:v>228765</c:v>
                </c:pt>
                <c:pt idx="3321">
                  <c:v>228765</c:v>
                </c:pt>
                <c:pt idx="3322">
                  <c:v>228735</c:v>
                </c:pt>
                <c:pt idx="3323">
                  <c:v>228755</c:v>
                </c:pt>
                <c:pt idx="3324">
                  <c:v>228755</c:v>
                </c:pt>
                <c:pt idx="3325">
                  <c:v>228910</c:v>
                </c:pt>
                <c:pt idx="3326">
                  <c:v>228950</c:v>
                </c:pt>
                <c:pt idx="3327">
                  <c:v>228850</c:v>
                </c:pt>
                <c:pt idx="3328">
                  <c:v>228845</c:v>
                </c:pt>
                <c:pt idx="3329">
                  <c:v>228910</c:v>
                </c:pt>
                <c:pt idx="3330">
                  <c:v>228775</c:v>
                </c:pt>
                <c:pt idx="3331">
                  <c:v>228775</c:v>
                </c:pt>
                <c:pt idx="3332">
                  <c:v>228825</c:v>
                </c:pt>
                <c:pt idx="3333">
                  <c:v>228860</c:v>
                </c:pt>
                <c:pt idx="3334">
                  <c:v>228800</c:v>
                </c:pt>
                <c:pt idx="3335">
                  <c:v>228845</c:v>
                </c:pt>
                <c:pt idx="3336">
                  <c:v>228800</c:v>
                </c:pt>
                <c:pt idx="3337">
                  <c:v>228740</c:v>
                </c:pt>
                <c:pt idx="3338">
                  <c:v>228650</c:v>
                </c:pt>
                <c:pt idx="3339">
                  <c:v>228525</c:v>
                </c:pt>
                <c:pt idx="3340">
                  <c:v>228465</c:v>
                </c:pt>
                <c:pt idx="3341">
                  <c:v>228435</c:v>
                </c:pt>
                <c:pt idx="3342">
                  <c:v>228495</c:v>
                </c:pt>
                <c:pt idx="3343">
                  <c:v>228515</c:v>
                </c:pt>
                <c:pt idx="3344">
                  <c:v>228300</c:v>
                </c:pt>
                <c:pt idx="3345">
                  <c:v>228300</c:v>
                </c:pt>
                <c:pt idx="3346">
                  <c:v>228300</c:v>
                </c:pt>
                <c:pt idx="3347">
                  <c:v>228390</c:v>
                </c:pt>
                <c:pt idx="3348">
                  <c:v>228355</c:v>
                </c:pt>
                <c:pt idx="3349">
                  <c:v>228485</c:v>
                </c:pt>
                <c:pt idx="3350">
                  <c:v>228370</c:v>
                </c:pt>
                <c:pt idx="3351">
                  <c:v>228415</c:v>
                </c:pt>
                <c:pt idx="3352">
                  <c:v>228330</c:v>
                </c:pt>
                <c:pt idx="3353">
                  <c:v>228405</c:v>
                </c:pt>
                <c:pt idx="3354">
                  <c:v>228460</c:v>
                </c:pt>
                <c:pt idx="3355">
                  <c:v>228625</c:v>
                </c:pt>
                <c:pt idx="3356">
                  <c:v>228600</c:v>
                </c:pt>
                <c:pt idx="3357">
                  <c:v>228505</c:v>
                </c:pt>
                <c:pt idx="3358">
                  <c:v>228565</c:v>
                </c:pt>
                <c:pt idx="3359">
                  <c:v>228705</c:v>
                </c:pt>
                <c:pt idx="3360">
                  <c:v>228765</c:v>
                </c:pt>
                <c:pt idx="3361">
                  <c:v>228805</c:v>
                </c:pt>
                <c:pt idx="3362">
                  <c:v>229005</c:v>
                </c:pt>
                <c:pt idx="3363">
                  <c:v>229200</c:v>
                </c:pt>
                <c:pt idx="3364">
                  <c:v>229375</c:v>
                </c:pt>
                <c:pt idx="3365">
                  <c:v>229335</c:v>
                </c:pt>
                <c:pt idx="3366">
                  <c:v>229415</c:v>
                </c:pt>
                <c:pt idx="3367">
                  <c:v>229345</c:v>
                </c:pt>
                <c:pt idx="3368">
                  <c:v>229335</c:v>
                </c:pt>
                <c:pt idx="3369">
                  <c:v>229335</c:v>
                </c:pt>
                <c:pt idx="3370">
                  <c:v>229335</c:v>
                </c:pt>
                <c:pt idx="3371">
                  <c:v>229315</c:v>
                </c:pt>
                <c:pt idx="3372">
                  <c:v>229315</c:v>
                </c:pt>
                <c:pt idx="3373">
                  <c:v>229800</c:v>
                </c:pt>
                <c:pt idx="3374">
                  <c:v>229770</c:v>
                </c:pt>
                <c:pt idx="3375">
                  <c:v>229755</c:v>
                </c:pt>
                <c:pt idx="3376">
                  <c:v>229585</c:v>
                </c:pt>
                <c:pt idx="3377">
                  <c:v>229600</c:v>
                </c:pt>
                <c:pt idx="3378">
                  <c:v>229605</c:v>
                </c:pt>
                <c:pt idx="3379">
                  <c:v>229640</c:v>
                </c:pt>
                <c:pt idx="3380">
                  <c:v>229575</c:v>
                </c:pt>
                <c:pt idx="3381">
                  <c:v>229570</c:v>
                </c:pt>
                <c:pt idx="3382">
                  <c:v>229450</c:v>
                </c:pt>
                <c:pt idx="3383">
                  <c:v>229475</c:v>
                </c:pt>
                <c:pt idx="3384">
                  <c:v>229475</c:v>
                </c:pt>
                <c:pt idx="3385">
                  <c:v>229610</c:v>
                </c:pt>
                <c:pt idx="3386">
                  <c:v>229575</c:v>
                </c:pt>
                <c:pt idx="3387">
                  <c:v>229575</c:v>
                </c:pt>
                <c:pt idx="3388">
                  <c:v>229575</c:v>
                </c:pt>
                <c:pt idx="3389">
                  <c:v>229650</c:v>
                </c:pt>
                <c:pt idx="3390">
                  <c:v>229700</c:v>
                </c:pt>
                <c:pt idx="3391">
                  <c:v>229745</c:v>
                </c:pt>
                <c:pt idx="3392">
                  <c:v>229750</c:v>
                </c:pt>
                <c:pt idx="3393">
                  <c:v>229810</c:v>
                </c:pt>
                <c:pt idx="3394">
                  <c:v>229725</c:v>
                </c:pt>
                <c:pt idx="3395">
                  <c:v>229810</c:v>
                </c:pt>
                <c:pt idx="3396">
                  <c:v>229760</c:v>
                </c:pt>
                <c:pt idx="3397">
                  <c:v>229610</c:v>
                </c:pt>
                <c:pt idx="3398">
                  <c:v>229675</c:v>
                </c:pt>
                <c:pt idx="3399">
                  <c:v>229675</c:v>
                </c:pt>
                <c:pt idx="3400">
                  <c:v>229650</c:v>
                </c:pt>
                <c:pt idx="3401">
                  <c:v>229680</c:v>
                </c:pt>
                <c:pt idx="3402">
                  <c:v>229630</c:v>
                </c:pt>
                <c:pt idx="3403">
                  <c:v>229560</c:v>
                </c:pt>
                <c:pt idx="3404">
                  <c:v>229700</c:v>
                </c:pt>
                <c:pt idx="3405">
                  <c:v>229830</c:v>
                </c:pt>
                <c:pt idx="3406">
                  <c:v>230065</c:v>
                </c:pt>
                <c:pt idx="3407">
                  <c:v>229950</c:v>
                </c:pt>
                <c:pt idx="3408">
                  <c:v>229970</c:v>
                </c:pt>
                <c:pt idx="3409">
                  <c:v>230005</c:v>
                </c:pt>
                <c:pt idx="3410">
                  <c:v>230050</c:v>
                </c:pt>
                <c:pt idx="3411">
                  <c:v>230000</c:v>
                </c:pt>
                <c:pt idx="3412">
                  <c:v>229975</c:v>
                </c:pt>
                <c:pt idx="3413">
                  <c:v>230005</c:v>
                </c:pt>
                <c:pt idx="3414">
                  <c:v>230005</c:v>
                </c:pt>
                <c:pt idx="3415">
                  <c:v>230005</c:v>
                </c:pt>
                <c:pt idx="3416">
                  <c:v>230005</c:v>
                </c:pt>
                <c:pt idx="3417">
                  <c:v>230435</c:v>
                </c:pt>
                <c:pt idx="3418">
                  <c:v>230460</c:v>
                </c:pt>
                <c:pt idx="3419">
                  <c:v>230660</c:v>
                </c:pt>
                <c:pt idx="3420">
                  <c:v>230680</c:v>
                </c:pt>
                <c:pt idx="3421">
                  <c:v>230555</c:v>
                </c:pt>
                <c:pt idx="3422">
                  <c:v>230610</c:v>
                </c:pt>
                <c:pt idx="3423">
                  <c:v>230610</c:v>
                </c:pt>
                <c:pt idx="3424">
                  <c:v>230760</c:v>
                </c:pt>
                <c:pt idx="3425">
                  <c:v>230735</c:v>
                </c:pt>
                <c:pt idx="3426">
                  <c:v>230610</c:v>
                </c:pt>
                <c:pt idx="3427">
                  <c:v>230705</c:v>
                </c:pt>
                <c:pt idx="3428">
                  <c:v>230610</c:v>
                </c:pt>
                <c:pt idx="3429">
                  <c:v>230605</c:v>
                </c:pt>
                <c:pt idx="3430">
                  <c:v>230450</c:v>
                </c:pt>
                <c:pt idx="3431">
                  <c:v>230440</c:v>
                </c:pt>
                <c:pt idx="3432">
                  <c:v>230475</c:v>
                </c:pt>
                <c:pt idx="3433">
                  <c:v>230500</c:v>
                </c:pt>
                <c:pt idx="3434">
                  <c:v>230505</c:v>
                </c:pt>
                <c:pt idx="3435">
                  <c:v>230505</c:v>
                </c:pt>
                <c:pt idx="3436">
                  <c:v>230505</c:v>
                </c:pt>
                <c:pt idx="3437">
                  <c:v>230540</c:v>
                </c:pt>
                <c:pt idx="3438">
                  <c:v>230590</c:v>
                </c:pt>
                <c:pt idx="3439">
                  <c:v>230515</c:v>
                </c:pt>
                <c:pt idx="3440">
                  <c:v>230315</c:v>
                </c:pt>
                <c:pt idx="3441">
                  <c:v>230415</c:v>
                </c:pt>
                <c:pt idx="3442">
                  <c:v>230415</c:v>
                </c:pt>
                <c:pt idx="3443">
                  <c:v>230525</c:v>
                </c:pt>
                <c:pt idx="3444">
                  <c:v>230610</c:v>
                </c:pt>
                <c:pt idx="3445">
                  <c:v>230805</c:v>
                </c:pt>
                <c:pt idx="3446">
                  <c:v>230945</c:v>
                </c:pt>
                <c:pt idx="3447">
                  <c:v>230875</c:v>
                </c:pt>
                <c:pt idx="3448">
                  <c:v>230875</c:v>
                </c:pt>
                <c:pt idx="3449">
                  <c:v>230985</c:v>
                </c:pt>
                <c:pt idx="3450">
                  <c:v>230830</c:v>
                </c:pt>
                <c:pt idx="3451">
                  <c:v>231005</c:v>
                </c:pt>
                <c:pt idx="3452">
                  <c:v>230830</c:v>
                </c:pt>
                <c:pt idx="3453">
                  <c:v>230830</c:v>
                </c:pt>
                <c:pt idx="3454">
                  <c:v>230850</c:v>
                </c:pt>
                <c:pt idx="3455">
                  <c:v>230945</c:v>
                </c:pt>
                <c:pt idx="3456">
                  <c:v>230960</c:v>
                </c:pt>
                <c:pt idx="3457">
                  <c:v>230855</c:v>
                </c:pt>
                <c:pt idx="3458">
                  <c:v>230880</c:v>
                </c:pt>
                <c:pt idx="3459">
                  <c:v>230900</c:v>
                </c:pt>
                <c:pt idx="3460">
                  <c:v>230810</c:v>
                </c:pt>
                <c:pt idx="3461">
                  <c:v>230755</c:v>
                </c:pt>
                <c:pt idx="3462">
                  <c:v>230710</c:v>
                </c:pt>
                <c:pt idx="3463">
                  <c:v>230925</c:v>
                </c:pt>
                <c:pt idx="3464">
                  <c:v>231005</c:v>
                </c:pt>
                <c:pt idx="3465">
                  <c:v>231080</c:v>
                </c:pt>
                <c:pt idx="3466">
                  <c:v>230975</c:v>
                </c:pt>
                <c:pt idx="3467">
                  <c:v>231075</c:v>
                </c:pt>
                <c:pt idx="3468">
                  <c:v>231180</c:v>
                </c:pt>
                <c:pt idx="3469">
                  <c:v>231200</c:v>
                </c:pt>
                <c:pt idx="3470">
                  <c:v>231155</c:v>
                </c:pt>
                <c:pt idx="3471">
                  <c:v>231160</c:v>
                </c:pt>
                <c:pt idx="3472">
                  <c:v>231070</c:v>
                </c:pt>
                <c:pt idx="3473">
                  <c:v>230910</c:v>
                </c:pt>
                <c:pt idx="3474">
                  <c:v>231210</c:v>
                </c:pt>
                <c:pt idx="3475">
                  <c:v>231040</c:v>
                </c:pt>
                <c:pt idx="3476">
                  <c:v>230960</c:v>
                </c:pt>
                <c:pt idx="3477">
                  <c:v>230950</c:v>
                </c:pt>
                <c:pt idx="3478">
                  <c:v>230950</c:v>
                </c:pt>
                <c:pt idx="3479">
                  <c:v>230955</c:v>
                </c:pt>
                <c:pt idx="3480">
                  <c:v>230910</c:v>
                </c:pt>
                <c:pt idx="3481">
                  <c:v>230710</c:v>
                </c:pt>
                <c:pt idx="3482">
                  <c:v>230730</c:v>
                </c:pt>
                <c:pt idx="3483">
                  <c:v>230730</c:v>
                </c:pt>
                <c:pt idx="3484">
                  <c:v>230635</c:v>
                </c:pt>
                <c:pt idx="3485">
                  <c:v>230640</c:v>
                </c:pt>
                <c:pt idx="3486">
                  <c:v>230725</c:v>
                </c:pt>
                <c:pt idx="3487">
                  <c:v>230770</c:v>
                </c:pt>
                <c:pt idx="3488">
                  <c:v>230740</c:v>
                </c:pt>
                <c:pt idx="3489">
                  <c:v>230635</c:v>
                </c:pt>
                <c:pt idx="3490">
                  <c:v>230720</c:v>
                </c:pt>
                <c:pt idx="3491">
                  <c:v>230780</c:v>
                </c:pt>
                <c:pt idx="3492">
                  <c:v>230610</c:v>
                </c:pt>
                <c:pt idx="3493">
                  <c:v>230700</c:v>
                </c:pt>
                <c:pt idx="3494">
                  <c:v>230745</c:v>
                </c:pt>
                <c:pt idx="3495">
                  <c:v>230800</c:v>
                </c:pt>
                <c:pt idx="3496">
                  <c:v>230720</c:v>
                </c:pt>
                <c:pt idx="3497">
                  <c:v>230755</c:v>
                </c:pt>
                <c:pt idx="3498">
                  <c:v>230950</c:v>
                </c:pt>
                <c:pt idx="3499">
                  <c:v>231100</c:v>
                </c:pt>
                <c:pt idx="3500">
                  <c:v>231100</c:v>
                </c:pt>
                <c:pt idx="3501">
                  <c:v>231100</c:v>
                </c:pt>
                <c:pt idx="3502">
                  <c:v>231100</c:v>
                </c:pt>
                <c:pt idx="3503">
                  <c:v>231200</c:v>
                </c:pt>
                <c:pt idx="3504">
                  <c:v>231245</c:v>
                </c:pt>
                <c:pt idx="3505">
                  <c:v>231120</c:v>
                </c:pt>
                <c:pt idx="3506">
                  <c:v>230950</c:v>
                </c:pt>
                <c:pt idx="3507">
                  <c:v>230915</c:v>
                </c:pt>
                <c:pt idx="3508">
                  <c:v>230850</c:v>
                </c:pt>
                <c:pt idx="3509">
                  <c:v>230780</c:v>
                </c:pt>
                <c:pt idx="3510">
                  <c:v>230925</c:v>
                </c:pt>
                <c:pt idx="3511">
                  <c:v>230900</c:v>
                </c:pt>
                <c:pt idx="3512">
                  <c:v>230750</c:v>
                </c:pt>
                <c:pt idx="3513">
                  <c:v>230800</c:v>
                </c:pt>
                <c:pt idx="3514">
                  <c:v>230785</c:v>
                </c:pt>
                <c:pt idx="3515">
                  <c:v>230770</c:v>
                </c:pt>
                <c:pt idx="3516">
                  <c:v>230850</c:v>
                </c:pt>
                <c:pt idx="3517">
                  <c:v>230750</c:v>
                </c:pt>
                <c:pt idx="3518">
                  <c:v>230335</c:v>
                </c:pt>
                <c:pt idx="3519">
                  <c:v>230585</c:v>
                </c:pt>
                <c:pt idx="3520">
                  <c:v>230455</c:v>
                </c:pt>
                <c:pt idx="3521">
                  <c:v>230500</c:v>
                </c:pt>
                <c:pt idx="3522">
                  <c:v>230645</c:v>
                </c:pt>
                <c:pt idx="3523">
                  <c:v>230385</c:v>
                </c:pt>
                <c:pt idx="3524">
                  <c:v>230260</c:v>
                </c:pt>
                <c:pt idx="3525">
                  <c:v>230265</c:v>
                </c:pt>
                <c:pt idx="3526">
                  <c:v>230110</c:v>
                </c:pt>
                <c:pt idx="3527">
                  <c:v>230085</c:v>
                </c:pt>
                <c:pt idx="3528">
                  <c:v>230050</c:v>
                </c:pt>
                <c:pt idx="3529">
                  <c:v>230050</c:v>
                </c:pt>
                <c:pt idx="3530">
                  <c:v>229995</c:v>
                </c:pt>
                <c:pt idx="3531">
                  <c:v>230005</c:v>
                </c:pt>
                <c:pt idx="3532">
                  <c:v>229945</c:v>
                </c:pt>
                <c:pt idx="3533">
                  <c:v>229945</c:v>
                </c:pt>
                <c:pt idx="3534">
                  <c:v>229945</c:v>
                </c:pt>
                <c:pt idx="3535">
                  <c:v>230635</c:v>
                </c:pt>
                <c:pt idx="3536">
                  <c:v>230460</c:v>
                </c:pt>
                <c:pt idx="3537">
                  <c:v>230465</c:v>
                </c:pt>
                <c:pt idx="3538">
                  <c:v>230750</c:v>
                </c:pt>
                <c:pt idx="3539">
                  <c:v>230800</c:v>
                </c:pt>
                <c:pt idx="3540">
                  <c:v>230670</c:v>
                </c:pt>
                <c:pt idx="3541">
                  <c:v>230655</c:v>
                </c:pt>
                <c:pt idx="3542">
                  <c:v>230710</c:v>
                </c:pt>
                <c:pt idx="3543">
                  <c:v>230710</c:v>
                </c:pt>
                <c:pt idx="3544">
                  <c:v>230710</c:v>
                </c:pt>
                <c:pt idx="3545">
                  <c:v>230785</c:v>
                </c:pt>
                <c:pt idx="3546">
                  <c:v>230785</c:v>
                </c:pt>
                <c:pt idx="3547">
                  <c:v>230785</c:v>
                </c:pt>
                <c:pt idx="3548">
                  <c:v>230785</c:v>
                </c:pt>
                <c:pt idx="3549">
                  <c:v>230805</c:v>
                </c:pt>
                <c:pt idx="3550">
                  <c:v>230890</c:v>
                </c:pt>
                <c:pt idx="3551">
                  <c:v>230870</c:v>
                </c:pt>
                <c:pt idx="3552">
                  <c:v>230910</c:v>
                </c:pt>
                <c:pt idx="3553">
                  <c:v>230775</c:v>
                </c:pt>
                <c:pt idx="3554">
                  <c:v>230775</c:v>
                </c:pt>
                <c:pt idx="3555">
                  <c:v>230655</c:v>
                </c:pt>
                <c:pt idx="3556">
                  <c:v>230630</c:v>
                </c:pt>
                <c:pt idx="3557">
                  <c:v>230660</c:v>
                </c:pt>
                <c:pt idx="3558">
                  <c:v>230660</c:v>
                </c:pt>
                <c:pt idx="3559">
                  <c:v>230685</c:v>
                </c:pt>
                <c:pt idx="3560">
                  <c:v>230705</c:v>
                </c:pt>
                <c:pt idx="3561">
                  <c:v>230530</c:v>
                </c:pt>
                <c:pt idx="3562">
                  <c:v>230600</c:v>
                </c:pt>
                <c:pt idx="3563">
                  <c:v>230565</c:v>
                </c:pt>
                <c:pt idx="3564">
                  <c:v>230620</c:v>
                </c:pt>
                <c:pt idx="3565">
                  <c:v>230625</c:v>
                </c:pt>
                <c:pt idx="3566">
                  <c:v>230630</c:v>
                </c:pt>
                <c:pt idx="3567">
                  <c:v>230630</c:v>
                </c:pt>
                <c:pt idx="3568">
                  <c:v>230465</c:v>
                </c:pt>
                <c:pt idx="3569">
                  <c:v>230455</c:v>
                </c:pt>
                <c:pt idx="3570">
                  <c:v>230530</c:v>
                </c:pt>
                <c:pt idx="3571">
                  <c:v>230605</c:v>
                </c:pt>
                <c:pt idx="3572">
                  <c:v>230605</c:v>
                </c:pt>
                <c:pt idx="3573">
                  <c:v>230405</c:v>
                </c:pt>
                <c:pt idx="3574">
                  <c:v>230530</c:v>
                </c:pt>
                <c:pt idx="3575">
                  <c:v>230850</c:v>
                </c:pt>
                <c:pt idx="3576">
                  <c:v>230675</c:v>
                </c:pt>
                <c:pt idx="3577">
                  <c:v>230675</c:v>
                </c:pt>
                <c:pt idx="3578">
                  <c:v>230520</c:v>
                </c:pt>
                <c:pt idx="3579">
                  <c:v>230520</c:v>
                </c:pt>
                <c:pt idx="3580">
                  <c:v>230770</c:v>
                </c:pt>
                <c:pt idx="3581">
                  <c:v>230770</c:v>
                </c:pt>
                <c:pt idx="3582">
                  <c:v>230770</c:v>
                </c:pt>
                <c:pt idx="3583">
                  <c:v>230770</c:v>
                </c:pt>
                <c:pt idx="3584">
                  <c:v>231150</c:v>
                </c:pt>
                <c:pt idx="3585">
                  <c:v>231075</c:v>
                </c:pt>
                <c:pt idx="3586">
                  <c:v>231075</c:v>
                </c:pt>
                <c:pt idx="3587">
                  <c:v>231075</c:v>
                </c:pt>
                <c:pt idx="3588">
                  <c:v>231075</c:v>
                </c:pt>
                <c:pt idx="3589">
                  <c:v>230700</c:v>
                </c:pt>
                <c:pt idx="3590">
                  <c:v>230700</c:v>
                </c:pt>
                <c:pt idx="3591">
                  <c:v>230700</c:v>
                </c:pt>
                <c:pt idx="3592">
                  <c:v>230700</c:v>
                </c:pt>
                <c:pt idx="3593">
                  <c:v>230700</c:v>
                </c:pt>
                <c:pt idx="3594">
                  <c:v>230170</c:v>
                </c:pt>
                <c:pt idx="3595">
                  <c:v>230100</c:v>
                </c:pt>
                <c:pt idx="3596">
                  <c:v>230095</c:v>
                </c:pt>
                <c:pt idx="3597">
                  <c:v>229905</c:v>
                </c:pt>
                <c:pt idx="3598">
                  <c:v>229990</c:v>
                </c:pt>
                <c:pt idx="3599">
                  <c:v>230025</c:v>
                </c:pt>
                <c:pt idx="3600">
                  <c:v>230150</c:v>
                </c:pt>
                <c:pt idx="3601">
                  <c:v>230150</c:v>
                </c:pt>
                <c:pt idx="3602">
                  <c:v>230165</c:v>
                </c:pt>
                <c:pt idx="3603">
                  <c:v>230155</c:v>
                </c:pt>
                <c:pt idx="3604">
                  <c:v>230130</c:v>
                </c:pt>
                <c:pt idx="3605">
                  <c:v>230140</c:v>
                </c:pt>
                <c:pt idx="3606">
                  <c:v>230250</c:v>
                </c:pt>
                <c:pt idx="3607">
                  <c:v>230265</c:v>
                </c:pt>
              </c:numCache>
            </c:numRef>
          </c:val>
        </c:ser>
        <c:marker val="1"/>
        <c:axId val="93802880"/>
        <c:axId val="93804416"/>
      </c:lineChart>
      <c:catAx>
        <c:axId val="93802880"/>
        <c:scaling>
          <c:orientation val="minMax"/>
        </c:scaling>
        <c:axPos val="b"/>
        <c:majorTickMark val="none"/>
        <c:tickLblPos val="none"/>
        <c:crossAx val="93804416"/>
        <c:crosses val="autoZero"/>
        <c:auto val="1"/>
        <c:lblAlgn val="ctr"/>
        <c:lblOffset val="100"/>
      </c:catAx>
      <c:valAx>
        <c:axId val="93804416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3802880"/>
        <c:crosses val="autoZero"/>
        <c:crossBetween val="between"/>
      </c:valAx>
      <c:spPr>
        <a:solidFill>
          <a:prstClr val="white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legend>
      <c:legendPos val="b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lineChart>
        <c:grouping val="standard"/>
        <c:ser>
          <c:idx val="0"/>
          <c:order val="0"/>
          <c:tx>
            <c:v>Бизис </c:v>
          </c:tx>
          <c:marker>
            <c:symbol val="none"/>
          </c:marker>
          <c:val>
            <c:numRef>
              <c:f>Лист2!$U$2:$U$3609</c:f>
              <c:numCache>
                <c:formatCode>General</c:formatCode>
                <c:ptCount val="360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25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670</c:v>
                </c:pt>
                <c:pt idx="494">
                  <c:v>670</c:v>
                </c:pt>
                <c:pt idx="495">
                  <c:v>670</c:v>
                </c:pt>
                <c:pt idx="496">
                  <c:v>670</c:v>
                </c:pt>
                <c:pt idx="497">
                  <c:v>670</c:v>
                </c:pt>
                <c:pt idx="498">
                  <c:v>670</c:v>
                </c:pt>
                <c:pt idx="499">
                  <c:v>725</c:v>
                </c:pt>
                <c:pt idx="500">
                  <c:v>665</c:v>
                </c:pt>
                <c:pt idx="501">
                  <c:v>665</c:v>
                </c:pt>
                <c:pt idx="502">
                  <c:v>665</c:v>
                </c:pt>
                <c:pt idx="503">
                  <c:v>665</c:v>
                </c:pt>
                <c:pt idx="504">
                  <c:v>665</c:v>
                </c:pt>
                <c:pt idx="505">
                  <c:v>580</c:v>
                </c:pt>
                <c:pt idx="506">
                  <c:v>580</c:v>
                </c:pt>
                <c:pt idx="507">
                  <c:v>580</c:v>
                </c:pt>
                <c:pt idx="508">
                  <c:v>580</c:v>
                </c:pt>
                <c:pt idx="509">
                  <c:v>580</c:v>
                </c:pt>
                <c:pt idx="510">
                  <c:v>435</c:v>
                </c:pt>
                <c:pt idx="511">
                  <c:v>510</c:v>
                </c:pt>
                <c:pt idx="512">
                  <c:v>670</c:v>
                </c:pt>
                <c:pt idx="513">
                  <c:v>670</c:v>
                </c:pt>
                <c:pt idx="514">
                  <c:v>670</c:v>
                </c:pt>
                <c:pt idx="515">
                  <c:v>670</c:v>
                </c:pt>
                <c:pt idx="516">
                  <c:v>670</c:v>
                </c:pt>
                <c:pt idx="517">
                  <c:v>1080</c:v>
                </c:pt>
                <c:pt idx="518">
                  <c:v>1135</c:v>
                </c:pt>
                <c:pt idx="519">
                  <c:v>1185</c:v>
                </c:pt>
                <c:pt idx="520">
                  <c:v>1185</c:v>
                </c:pt>
                <c:pt idx="521">
                  <c:v>1185</c:v>
                </c:pt>
                <c:pt idx="522">
                  <c:v>1185</c:v>
                </c:pt>
                <c:pt idx="523">
                  <c:v>1185</c:v>
                </c:pt>
                <c:pt idx="524">
                  <c:v>1180</c:v>
                </c:pt>
                <c:pt idx="525">
                  <c:v>1200</c:v>
                </c:pt>
                <c:pt idx="526">
                  <c:v>1260</c:v>
                </c:pt>
                <c:pt idx="527">
                  <c:v>1330</c:v>
                </c:pt>
                <c:pt idx="528">
                  <c:v>1215</c:v>
                </c:pt>
                <c:pt idx="529">
                  <c:v>1215</c:v>
                </c:pt>
                <c:pt idx="530">
                  <c:v>1925</c:v>
                </c:pt>
                <c:pt idx="531">
                  <c:v>1905</c:v>
                </c:pt>
                <c:pt idx="532">
                  <c:v>1900</c:v>
                </c:pt>
                <c:pt idx="533">
                  <c:v>1790</c:v>
                </c:pt>
                <c:pt idx="534">
                  <c:v>1785</c:v>
                </c:pt>
                <c:pt idx="535">
                  <c:v>1735</c:v>
                </c:pt>
                <c:pt idx="536">
                  <c:v>1745</c:v>
                </c:pt>
                <c:pt idx="537">
                  <c:v>1605</c:v>
                </c:pt>
                <c:pt idx="538">
                  <c:v>1215</c:v>
                </c:pt>
                <c:pt idx="539">
                  <c:v>1165</c:v>
                </c:pt>
                <c:pt idx="540">
                  <c:v>890</c:v>
                </c:pt>
                <c:pt idx="541">
                  <c:v>940</c:v>
                </c:pt>
                <c:pt idx="542">
                  <c:v>950</c:v>
                </c:pt>
                <c:pt idx="543">
                  <c:v>1010</c:v>
                </c:pt>
                <c:pt idx="544">
                  <c:v>1015</c:v>
                </c:pt>
                <c:pt idx="545">
                  <c:v>1015</c:v>
                </c:pt>
                <c:pt idx="546">
                  <c:v>1015</c:v>
                </c:pt>
                <c:pt idx="547">
                  <c:v>1065</c:v>
                </c:pt>
                <c:pt idx="548">
                  <c:v>965</c:v>
                </c:pt>
                <c:pt idx="549">
                  <c:v>705</c:v>
                </c:pt>
                <c:pt idx="550">
                  <c:v>715</c:v>
                </c:pt>
                <c:pt idx="551">
                  <c:v>710</c:v>
                </c:pt>
                <c:pt idx="552">
                  <c:v>570</c:v>
                </c:pt>
                <c:pt idx="553">
                  <c:v>570</c:v>
                </c:pt>
                <c:pt idx="554">
                  <c:v>510</c:v>
                </c:pt>
                <c:pt idx="555">
                  <c:v>395</c:v>
                </c:pt>
                <c:pt idx="556">
                  <c:v>385</c:v>
                </c:pt>
                <c:pt idx="557">
                  <c:v>485</c:v>
                </c:pt>
                <c:pt idx="558">
                  <c:v>490</c:v>
                </c:pt>
                <c:pt idx="559">
                  <c:v>490</c:v>
                </c:pt>
                <c:pt idx="560">
                  <c:v>425</c:v>
                </c:pt>
                <c:pt idx="561">
                  <c:v>190</c:v>
                </c:pt>
                <c:pt idx="562">
                  <c:v>55</c:v>
                </c:pt>
                <c:pt idx="563">
                  <c:v>155</c:v>
                </c:pt>
                <c:pt idx="564">
                  <c:v>215</c:v>
                </c:pt>
                <c:pt idx="565">
                  <c:v>110</c:v>
                </c:pt>
                <c:pt idx="566">
                  <c:v>110</c:v>
                </c:pt>
                <c:pt idx="567">
                  <c:v>180</c:v>
                </c:pt>
                <c:pt idx="568">
                  <c:v>355</c:v>
                </c:pt>
                <c:pt idx="569">
                  <c:v>355</c:v>
                </c:pt>
                <c:pt idx="570">
                  <c:v>355</c:v>
                </c:pt>
                <c:pt idx="571">
                  <c:v>355</c:v>
                </c:pt>
                <c:pt idx="572">
                  <c:v>355</c:v>
                </c:pt>
                <c:pt idx="573">
                  <c:v>355</c:v>
                </c:pt>
                <c:pt idx="574">
                  <c:v>355</c:v>
                </c:pt>
                <c:pt idx="575">
                  <c:v>525</c:v>
                </c:pt>
                <c:pt idx="576">
                  <c:v>525</c:v>
                </c:pt>
                <c:pt idx="577">
                  <c:v>525</c:v>
                </c:pt>
                <c:pt idx="578">
                  <c:v>525</c:v>
                </c:pt>
                <c:pt idx="579">
                  <c:v>590</c:v>
                </c:pt>
                <c:pt idx="580">
                  <c:v>810</c:v>
                </c:pt>
                <c:pt idx="581">
                  <c:v>870</c:v>
                </c:pt>
                <c:pt idx="582">
                  <c:v>1000</c:v>
                </c:pt>
                <c:pt idx="583">
                  <c:v>950</c:v>
                </c:pt>
                <c:pt idx="584">
                  <c:v>980</c:v>
                </c:pt>
                <c:pt idx="585">
                  <c:v>875</c:v>
                </c:pt>
                <c:pt idx="586">
                  <c:v>910</c:v>
                </c:pt>
                <c:pt idx="587">
                  <c:v>1030</c:v>
                </c:pt>
                <c:pt idx="588">
                  <c:v>1140</c:v>
                </c:pt>
                <c:pt idx="589">
                  <c:v>1375</c:v>
                </c:pt>
                <c:pt idx="590">
                  <c:v>1300</c:v>
                </c:pt>
                <c:pt idx="591">
                  <c:v>1605</c:v>
                </c:pt>
                <c:pt idx="592">
                  <c:v>1625</c:v>
                </c:pt>
                <c:pt idx="593">
                  <c:v>1625</c:v>
                </c:pt>
                <c:pt idx="594">
                  <c:v>1720</c:v>
                </c:pt>
                <c:pt idx="595">
                  <c:v>1820</c:v>
                </c:pt>
                <c:pt idx="596">
                  <c:v>1885</c:v>
                </c:pt>
                <c:pt idx="597">
                  <c:v>1885</c:v>
                </c:pt>
                <c:pt idx="598">
                  <c:v>1885</c:v>
                </c:pt>
                <c:pt idx="599">
                  <c:v>1885</c:v>
                </c:pt>
                <c:pt idx="600">
                  <c:v>1885</c:v>
                </c:pt>
                <c:pt idx="601">
                  <c:v>1565</c:v>
                </c:pt>
                <c:pt idx="602">
                  <c:v>1500</c:v>
                </c:pt>
                <c:pt idx="603">
                  <c:v>1725</c:v>
                </c:pt>
                <c:pt idx="604">
                  <c:v>1710</c:v>
                </c:pt>
                <c:pt idx="605">
                  <c:v>1760</c:v>
                </c:pt>
                <c:pt idx="606">
                  <c:v>1945</c:v>
                </c:pt>
                <c:pt idx="607">
                  <c:v>1820</c:v>
                </c:pt>
                <c:pt idx="608">
                  <c:v>1705</c:v>
                </c:pt>
                <c:pt idx="609">
                  <c:v>1525</c:v>
                </c:pt>
                <c:pt idx="610">
                  <c:v>1390</c:v>
                </c:pt>
                <c:pt idx="611">
                  <c:v>1345</c:v>
                </c:pt>
                <c:pt idx="612">
                  <c:v>1340</c:v>
                </c:pt>
                <c:pt idx="613">
                  <c:v>1110</c:v>
                </c:pt>
                <c:pt idx="614">
                  <c:v>1210</c:v>
                </c:pt>
                <c:pt idx="615">
                  <c:v>1165</c:v>
                </c:pt>
                <c:pt idx="616">
                  <c:v>1245</c:v>
                </c:pt>
                <c:pt idx="617">
                  <c:v>1400</c:v>
                </c:pt>
                <c:pt idx="618">
                  <c:v>1490</c:v>
                </c:pt>
                <c:pt idx="619">
                  <c:v>1470</c:v>
                </c:pt>
                <c:pt idx="620">
                  <c:v>1245</c:v>
                </c:pt>
                <c:pt idx="621">
                  <c:v>1205</c:v>
                </c:pt>
                <c:pt idx="622">
                  <c:v>1290</c:v>
                </c:pt>
                <c:pt idx="623">
                  <c:v>1265</c:v>
                </c:pt>
                <c:pt idx="624">
                  <c:v>1365</c:v>
                </c:pt>
                <c:pt idx="625">
                  <c:v>1505</c:v>
                </c:pt>
                <c:pt idx="626">
                  <c:v>1520</c:v>
                </c:pt>
                <c:pt idx="627">
                  <c:v>1680</c:v>
                </c:pt>
                <c:pt idx="628">
                  <c:v>1550</c:v>
                </c:pt>
                <c:pt idx="629">
                  <c:v>1370</c:v>
                </c:pt>
                <c:pt idx="630">
                  <c:v>1380</c:v>
                </c:pt>
                <c:pt idx="631">
                  <c:v>1425</c:v>
                </c:pt>
                <c:pt idx="632">
                  <c:v>1530</c:v>
                </c:pt>
                <c:pt idx="633">
                  <c:v>1710</c:v>
                </c:pt>
                <c:pt idx="634">
                  <c:v>2035</c:v>
                </c:pt>
                <c:pt idx="635">
                  <c:v>1990</c:v>
                </c:pt>
                <c:pt idx="636">
                  <c:v>1975</c:v>
                </c:pt>
                <c:pt idx="637">
                  <c:v>2140</c:v>
                </c:pt>
                <c:pt idx="638">
                  <c:v>2160</c:v>
                </c:pt>
                <c:pt idx="639">
                  <c:v>2295</c:v>
                </c:pt>
                <c:pt idx="640">
                  <c:v>2520</c:v>
                </c:pt>
                <c:pt idx="641">
                  <c:v>2930</c:v>
                </c:pt>
                <c:pt idx="642">
                  <c:v>2810</c:v>
                </c:pt>
                <c:pt idx="643">
                  <c:v>2735</c:v>
                </c:pt>
                <c:pt idx="644">
                  <c:v>3050</c:v>
                </c:pt>
                <c:pt idx="645">
                  <c:v>2920</c:v>
                </c:pt>
                <c:pt idx="646">
                  <c:v>3020</c:v>
                </c:pt>
                <c:pt idx="647">
                  <c:v>3010</c:v>
                </c:pt>
                <c:pt idx="648">
                  <c:v>3145</c:v>
                </c:pt>
                <c:pt idx="649">
                  <c:v>3370</c:v>
                </c:pt>
                <c:pt idx="650">
                  <c:v>3620</c:v>
                </c:pt>
                <c:pt idx="651">
                  <c:v>3290</c:v>
                </c:pt>
                <c:pt idx="652">
                  <c:v>3270</c:v>
                </c:pt>
                <c:pt idx="653">
                  <c:v>3080</c:v>
                </c:pt>
                <c:pt idx="654">
                  <c:v>3380</c:v>
                </c:pt>
                <c:pt idx="655">
                  <c:v>3250</c:v>
                </c:pt>
                <c:pt idx="656">
                  <c:v>2980</c:v>
                </c:pt>
                <c:pt idx="657">
                  <c:v>3045</c:v>
                </c:pt>
                <c:pt idx="658">
                  <c:v>2710</c:v>
                </c:pt>
                <c:pt idx="659">
                  <c:v>2750</c:v>
                </c:pt>
                <c:pt idx="660">
                  <c:v>2595</c:v>
                </c:pt>
                <c:pt idx="661">
                  <c:v>2555</c:v>
                </c:pt>
                <c:pt idx="662">
                  <c:v>2555</c:v>
                </c:pt>
                <c:pt idx="663">
                  <c:v>2555</c:v>
                </c:pt>
                <c:pt idx="664">
                  <c:v>2555</c:v>
                </c:pt>
                <c:pt idx="665">
                  <c:v>2545</c:v>
                </c:pt>
                <c:pt idx="666">
                  <c:v>2545</c:v>
                </c:pt>
                <c:pt idx="667">
                  <c:v>2165</c:v>
                </c:pt>
                <c:pt idx="668">
                  <c:v>2125</c:v>
                </c:pt>
                <c:pt idx="669">
                  <c:v>2525</c:v>
                </c:pt>
                <c:pt idx="670">
                  <c:v>2100</c:v>
                </c:pt>
                <c:pt idx="671">
                  <c:v>2490</c:v>
                </c:pt>
                <c:pt idx="672">
                  <c:v>2690</c:v>
                </c:pt>
                <c:pt idx="673">
                  <c:v>2845</c:v>
                </c:pt>
                <c:pt idx="674">
                  <c:v>2610</c:v>
                </c:pt>
                <c:pt idx="675">
                  <c:v>2435</c:v>
                </c:pt>
                <c:pt idx="676">
                  <c:v>2350</c:v>
                </c:pt>
                <c:pt idx="677">
                  <c:v>2220</c:v>
                </c:pt>
                <c:pt idx="678">
                  <c:v>2200</c:v>
                </c:pt>
                <c:pt idx="679">
                  <c:v>2325</c:v>
                </c:pt>
                <c:pt idx="680">
                  <c:v>1900</c:v>
                </c:pt>
                <c:pt idx="681">
                  <c:v>2185</c:v>
                </c:pt>
                <c:pt idx="682">
                  <c:v>2200</c:v>
                </c:pt>
                <c:pt idx="683">
                  <c:v>2245</c:v>
                </c:pt>
                <c:pt idx="684">
                  <c:v>2295</c:v>
                </c:pt>
                <c:pt idx="685">
                  <c:v>2310</c:v>
                </c:pt>
                <c:pt idx="686">
                  <c:v>2260</c:v>
                </c:pt>
                <c:pt idx="687">
                  <c:v>2595</c:v>
                </c:pt>
                <c:pt idx="688">
                  <c:v>2665</c:v>
                </c:pt>
                <c:pt idx="689">
                  <c:v>2845</c:v>
                </c:pt>
                <c:pt idx="690">
                  <c:v>3010</c:v>
                </c:pt>
                <c:pt idx="691">
                  <c:v>2985</c:v>
                </c:pt>
                <c:pt idx="692">
                  <c:v>3015</c:v>
                </c:pt>
                <c:pt idx="693">
                  <c:v>3145</c:v>
                </c:pt>
                <c:pt idx="694">
                  <c:v>3010</c:v>
                </c:pt>
                <c:pt idx="695">
                  <c:v>2990</c:v>
                </c:pt>
                <c:pt idx="696">
                  <c:v>2795</c:v>
                </c:pt>
                <c:pt idx="697">
                  <c:v>2655</c:v>
                </c:pt>
                <c:pt idx="698">
                  <c:v>2630</c:v>
                </c:pt>
                <c:pt idx="699">
                  <c:v>2660</c:v>
                </c:pt>
                <c:pt idx="700">
                  <c:v>2735</c:v>
                </c:pt>
                <c:pt idx="701">
                  <c:v>2715</c:v>
                </c:pt>
                <c:pt idx="702">
                  <c:v>2695</c:v>
                </c:pt>
                <c:pt idx="703">
                  <c:v>2735</c:v>
                </c:pt>
                <c:pt idx="704">
                  <c:v>2355</c:v>
                </c:pt>
                <c:pt idx="705">
                  <c:v>2820</c:v>
                </c:pt>
                <c:pt idx="706">
                  <c:v>3020</c:v>
                </c:pt>
                <c:pt idx="707">
                  <c:v>2790</c:v>
                </c:pt>
                <c:pt idx="708">
                  <c:v>2710</c:v>
                </c:pt>
                <c:pt idx="709">
                  <c:v>2795</c:v>
                </c:pt>
                <c:pt idx="710">
                  <c:v>2860</c:v>
                </c:pt>
                <c:pt idx="711">
                  <c:v>2710</c:v>
                </c:pt>
                <c:pt idx="712">
                  <c:v>3025</c:v>
                </c:pt>
                <c:pt idx="713">
                  <c:v>3195</c:v>
                </c:pt>
                <c:pt idx="714">
                  <c:v>3190</c:v>
                </c:pt>
                <c:pt idx="715">
                  <c:v>3100</c:v>
                </c:pt>
                <c:pt idx="716">
                  <c:v>3110</c:v>
                </c:pt>
                <c:pt idx="717">
                  <c:v>3080</c:v>
                </c:pt>
                <c:pt idx="718">
                  <c:v>2870</c:v>
                </c:pt>
                <c:pt idx="719">
                  <c:v>2865</c:v>
                </c:pt>
                <c:pt idx="720">
                  <c:v>3025</c:v>
                </c:pt>
                <c:pt idx="721">
                  <c:v>3090</c:v>
                </c:pt>
                <c:pt idx="722">
                  <c:v>2680</c:v>
                </c:pt>
                <c:pt idx="723">
                  <c:v>2425</c:v>
                </c:pt>
                <c:pt idx="724">
                  <c:v>2330</c:v>
                </c:pt>
                <c:pt idx="725">
                  <c:v>2275</c:v>
                </c:pt>
                <c:pt idx="726">
                  <c:v>2195</c:v>
                </c:pt>
                <c:pt idx="727">
                  <c:v>2370</c:v>
                </c:pt>
                <c:pt idx="728">
                  <c:v>2395</c:v>
                </c:pt>
                <c:pt idx="729">
                  <c:v>2570</c:v>
                </c:pt>
                <c:pt idx="730">
                  <c:v>2245</c:v>
                </c:pt>
                <c:pt idx="731">
                  <c:v>2305</c:v>
                </c:pt>
                <c:pt idx="732">
                  <c:v>2250</c:v>
                </c:pt>
                <c:pt idx="733">
                  <c:v>2205</c:v>
                </c:pt>
                <c:pt idx="734">
                  <c:v>2070</c:v>
                </c:pt>
                <c:pt idx="735">
                  <c:v>2095</c:v>
                </c:pt>
                <c:pt idx="736">
                  <c:v>2100</c:v>
                </c:pt>
                <c:pt idx="737">
                  <c:v>2210</c:v>
                </c:pt>
                <c:pt idx="738">
                  <c:v>2310</c:v>
                </c:pt>
                <c:pt idx="739">
                  <c:v>2235</c:v>
                </c:pt>
                <c:pt idx="740">
                  <c:v>2325</c:v>
                </c:pt>
                <c:pt idx="741">
                  <c:v>2340</c:v>
                </c:pt>
                <c:pt idx="742">
                  <c:v>2255</c:v>
                </c:pt>
                <c:pt idx="743">
                  <c:v>2270</c:v>
                </c:pt>
                <c:pt idx="744">
                  <c:v>2255</c:v>
                </c:pt>
                <c:pt idx="745">
                  <c:v>2280</c:v>
                </c:pt>
                <c:pt idx="746">
                  <c:v>2290</c:v>
                </c:pt>
                <c:pt idx="747">
                  <c:v>2530</c:v>
                </c:pt>
                <c:pt idx="748">
                  <c:v>2420</c:v>
                </c:pt>
                <c:pt idx="749">
                  <c:v>2205</c:v>
                </c:pt>
                <c:pt idx="750">
                  <c:v>2130</c:v>
                </c:pt>
                <c:pt idx="751">
                  <c:v>2125</c:v>
                </c:pt>
                <c:pt idx="752">
                  <c:v>2205</c:v>
                </c:pt>
                <c:pt idx="753">
                  <c:v>2170</c:v>
                </c:pt>
                <c:pt idx="754">
                  <c:v>2335</c:v>
                </c:pt>
                <c:pt idx="755">
                  <c:v>2520</c:v>
                </c:pt>
                <c:pt idx="756">
                  <c:v>2410</c:v>
                </c:pt>
                <c:pt idx="757">
                  <c:v>2390</c:v>
                </c:pt>
                <c:pt idx="758">
                  <c:v>1810</c:v>
                </c:pt>
                <c:pt idx="759">
                  <c:v>1845</c:v>
                </c:pt>
                <c:pt idx="760">
                  <c:v>1885</c:v>
                </c:pt>
                <c:pt idx="761">
                  <c:v>1715</c:v>
                </c:pt>
                <c:pt idx="762">
                  <c:v>1805</c:v>
                </c:pt>
                <c:pt idx="763">
                  <c:v>1850</c:v>
                </c:pt>
                <c:pt idx="764">
                  <c:v>1860</c:v>
                </c:pt>
                <c:pt idx="765">
                  <c:v>2110</c:v>
                </c:pt>
                <c:pt idx="766">
                  <c:v>2145</c:v>
                </c:pt>
                <c:pt idx="767">
                  <c:v>2185</c:v>
                </c:pt>
                <c:pt idx="768">
                  <c:v>2310</c:v>
                </c:pt>
                <c:pt idx="769">
                  <c:v>2435</c:v>
                </c:pt>
                <c:pt idx="770">
                  <c:v>2355</c:v>
                </c:pt>
                <c:pt idx="771">
                  <c:v>2100</c:v>
                </c:pt>
                <c:pt idx="772">
                  <c:v>2215</c:v>
                </c:pt>
                <c:pt idx="773">
                  <c:v>2300</c:v>
                </c:pt>
                <c:pt idx="774">
                  <c:v>2300</c:v>
                </c:pt>
                <c:pt idx="775">
                  <c:v>2305</c:v>
                </c:pt>
                <c:pt idx="776">
                  <c:v>2425</c:v>
                </c:pt>
                <c:pt idx="777">
                  <c:v>3070</c:v>
                </c:pt>
                <c:pt idx="778">
                  <c:v>3490</c:v>
                </c:pt>
                <c:pt idx="779">
                  <c:v>3625</c:v>
                </c:pt>
                <c:pt idx="780">
                  <c:v>3415</c:v>
                </c:pt>
                <c:pt idx="781">
                  <c:v>3395</c:v>
                </c:pt>
                <c:pt idx="782">
                  <c:v>3785</c:v>
                </c:pt>
                <c:pt idx="783">
                  <c:v>3695</c:v>
                </c:pt>
                <c:pt idx="784">
                  <c:v>3640</c:v>
                </c:pt>
                <c:pt idx="785">
                  <c:v>3650</c:v>
                </c:pt>
                <c:pt idx="786">
                  <c:v>3620</c:v>
                </c:pt>
                <c:pt idx="787">
                  <c:v>3435</c:v>
                </c:pt>
                <c:pt idx="788">
                  <c:v>3170</c:v>
                </c:pt>
                <c:pt idx="789">
                  <c:v>2750</c:v>
                </c:pt>
                <c:pt idx="790">
                  <c:v>2905</c:v>
                </c:pt>
                <c:pt idx="791">
                  <c:v>2980</c:v>
                </c:pt>
                <c:pt idx="792">
                  <c:v>3025</c:v>
                </c:pt>
                <c:pt idx="793">
                  <c:v>3075</c:v>
                </c:pt>
                <c:pt idx="794">
                  <c:v>3160</c:v>
                </c:pt>
                <c:pt idx="795">
                  <c:v>3310</c:v>
                </c:pt>
                <c:pt idx="796">
                  <c:v>3385</c:v>
                </c:pt>
                <c:pt idx="797">
                  <c:v>3360</c:v>
                </c:pt>
                <c:pt idx="798">
                  <c:v>3435</c:v>
                </c:pt>
                <c:pt idx="799">
                  <c:v>3360</c:v>
                </c:pt>
                <c:pt idx="800">
                  <c:v>3260</c:v>
                </c:pt>
                <c:pt idx="801">
                  <c:v>3050</c:v>
                </c:pt>
                <c:pt idx="802">
                  <c:v>3135</c:v>
                </c:pt>
                <c:pt idx="803">
                  <c:v>2940</c:v>
                </c:pt>
                <c:pt idx="804">
                  <c:v>2980</c:v>
                </c:pt>
                <c:pt idx="805">
                  <c:v>2960</c:v>
                </c:pt>
                <c:pt idx="806">
                  <c:v>3035</c:v>
                </c:pt>
                <c:pt idx="807">
                  <c:v>3020</c:v>
                </c:pt>
                <c:pt idx="808">
                  <c:v>3010</c:v>
                </c:pt>
                <c:pt idx="809">
                  <c:v>3045</c:v>
                </c:pt>
                <c:pt idx="810">
                  <c:v>3060</c:v>
                </c:pt>
                <c:pt idx="811">
                  <c:v>3200</c:v>
                </c:pt>
                <c:pt idx="812">
                  <c:v>3025</c:v>
                </c:pt>
                <c:pt idx="813">
                  <c:v>2850</c:v>
                </c:pt>
                <c:pt idx="814">
                  <c:v>2650</c:v>
                </c:pt>
                <c:pt idx="815">
                  <c:v>2555</c:v>
                </c:pt>
                <c:pt idx="816">
                  <c:v>2405</c:v>
                </c:pt>
                <c:pt idx="817">
                  <c:v>2205</c:v>
                </c:pt>
                <c:pt idx="818">
                  <c:v>1670</c:v>
                </c:pt>
                <c:pt idx="819">
                  <c:v>2055</c:v>
                </c:pt>
                <c:pt idx="820">
                  <c:v>2055</c:v>
                </c:pt>
                <c:pt idx="821">
                  <c:v>2035</c:v>
                </c:pt>
                <c:pt idx="822">
                  <c:v>2185</c:v>
                </c:pt>
                <c:pt idx="823">
                  <c:v>2300</c:v>
                </c:pt>
                <c:pt idx="824">
                  <c:v>2345</c:v>
                </c:pt>
                <c:pt idx="825">
                  <c:v>1990</c:v>
                </c:pt>
                <c:pt idx="826">
                  <c:v>1710</c:v>
                </c:pt>
                <c:pt idx="827">
                  <c:v>1840</c:v>
                </c:pt>
                <c:pt idx="828">
                  <c:v>1995</c:v>
                </c:pt>
                <c:pt idx="829">
                  <c:v>1870</c:v>
                </c:pt>
                <c:pt idx="830">
                  <c:v>1555</c:v>
                </c:pt>
                <c:pt idx="831">
                  <c:v>1310</c:v>
                </c:pt>
                <c:pt idx="832">
                  <c:v>965</c:v>
                </c:pt>
                <c:pt idx="833">
                  <c:v>880</c:v>
                </c:pt>
                <c:pt idx="834">
                  <c:v>875</c:v>
                </c:pt>
                <c:pt idx="835">
                  <c:v>860</c:v>
                </c:pt>
                <c:pt idx="836">
                  <c:v>895</c:v>
                </c:pt>
                <c:pt idx="837">
                  <c:v>760</c:v>
                </c:pt>
                <c:pt idx="838">
                  <c:v>780</c:v>
                </c:pt>
                <c:pt idx="839">
                  <c:v>1105</c:v>
                </c:pt>
                <c:pt idx="840">
                  <c:v>985</c:v>
                </c:pt>
                <c:pt idx="841">
                  <c:v>1020</c:v>
                </c:pt>
                <c:pt idx="842">
                  <c:v>1245</c:v>
                </c:pt>
                <c:pt idx="843">
                  <c:v>1380</c:v>
                </c:pt>
                <c:pt idx="844">
                  <c:v>1300</c:v>
                </c:pt>
                <c:pt idx="845">
                  <c:v>915</c:v>
                </c:pt>
                <c:pt idx="846">
                  <c:v>1100</c:v>
                </c:pt>
                <c:pt idx="847">
                  <c:v>1275</c:v>
                </c:pt>
                <c:pt idx="848">
                  <c:v>1315</c:v>
                </c:pt>
                <c:pt idx="849">
                  <c:v>1445</c:v>
                </c:pt>
                <c:pt idx="850">
                  <c:v>1400</c:v>
                </c:pt>
                <c:pt idx="851">
                  <c:v>1650</c:v>
                </c:pt>
                <c:pt idx="852">
                  <c:v>1640</c:v>
                </c:pt>
                <c:pt idx="853">
                  <c:v>1535</c:v>
                </c:pt>
                <c:pt idx="854">
                  <c:v>1455</c:v>
                </c:pt>
                <c:pt idx="855">
                  <c:v>1380</c:v>
                </c:pt>
                <c:pt idx="856">
                  <c:v>1390</c:v>
                </c:pt>
                <c:pt idx="857">
                  <c:v>635</c:v>
                </c:pt>
                <c:pt idx="858">
                  <c:v>490</c:v>
                </c:pt>
                <c:pt idx="859">
                  <c:v>1265</c:v>
                </c:pt>
                <c:pt idx="860">
                  <c:v>1265</c:v>
                </c:pt>
                <c:pt idx="861">
                  <c:v>1260</c:v>
                </c:pt>
                <c:pt idx="862">
                  <c:v>1000</c:v>
                </c:pt>
                <c:pt idx="863">
                  <c:v>1000</c:v>
                </c:pt>
                <c:pt idx="864">
                  <c:v>1260</c:v>
                </c:pt>
                <c:pt idx="865">
                  <c:v>1070</c:v>
                </c:pt>
                <c:pt idx="866">
                  <c:v>0</c:v>
                </c:pt>
                <c:pt idx="867">
                  <c:v>735</c:v>
                </c:pt>
                <c:pt idx="868">
                  <c:v>830</c:v>
                </c:pt>
                <c:pt idx="869">
                  <c:v>935</c:v>
                </c:pt>
                <c:pt idx="870">
                  <c:v>930</c:v>
                </c:pt>
                <c:pt idx="871">
                  <c:v>930</c:v>
                </c:pt>
                <c:pt idx="872">
                  <c:v>835</c:v>
                </c:pt>
                <c:pt idx="873">
                  <c:v>830</c:v>
                </c:pt>
                <c:pt idx="874">
                  <c:v>835</c:v>
                </c:pt>
                <c:pt idx="875">
                  <c:v>830</c:v>
                </c:pt>
                <c:pt idx="876">
                  <c:v>830</c:v>
                </c:pt>
                <c:pt idx="877">
                  <c:v>830</c:v>
                </c:pt>
                <c:pt idx="878">
                  <c:v>830</c:v>
                </c:pt>
                <c:pt idx="879">
                  <c:v>830</c:v>
                </c:pt>
                <c:pt idx="880">
                  <c:v>830</c:v>
                </c:pt>
                <c:pt idx="881">
                  <c:v>830</c:v>
                </c:pt>
                <c:pt idx="882">
                  <c:v>1015</c:v>
                </c:pt>
                <c:pt idx="883">
                  <c:v>950</c:v>
                </c:pt>
                <c:pt idx="884">
                  <c:v>950</c:v>
                </c:pt>
                <c:pt idx="885">
                  <c:v>955</c:v>
                </c:pt>
                <c:pt idx="886">
                  <c:v>950</c:v>
                </c:pt>
                <c:pt idx="887">
                  <c:v>915</c:v>
                </c:pt>
                <c:pt idx="888">
                  <c:v>995</c:v>
                </c:pt>
                <c:pt idx="889">
                  <c:v>1040</c:v>
                </c:pt>
                <c:pt idx="890">
                  <c:v>930</c:v>
                </c:pt>
                <c:pt idx="891">
                  <c:v>995</c:v>
                </c:pt>
                <c:pt idx="892">
                  <c:v>975</c:v>
                </c:pt>
                <c:pt idx="893">
                  <c:v>1015</c:v>
                </c:pt>
                <c:pt idx="894">
                  <c:v>950</c:v>
                </c:pt>
                <c:pt idx="895">
                  <c:v>975</c:v>
                </c:pt>
                <c:pt idx="896">
                  <c:v>930</c:v>
                </c:pt>
                <c:pt idx="897">
                  <c:v>780</c:v>
                </c:pt>
                <c:pt idx="898">
                  <c:v>555</c:v>
                </c:pt>
                <c:pt idx="899">
                  <c:v>620</c:v>
                </c:pt>
                <c:pt idx="900">
                  <c:v>415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365</c:v>
                </c:pt>
                <c:pt idx="913">
                  <c:v>320</c:v>
                </c:pt>
                <c:pt idx="914">
                  <c:v>95</c:v>
                </c:pt>
                <c:pt idx="915">
                  <c:v>95</c:v>
                </c:pt>
                <c:pt idx="916">
                  <c:v>95</c:v>
                </c:pt>
                <c:pt idx="917">
                  <c:v>95</c:v>
                </c:pt>
                <c:pt idx="918">
                  <c:v>10</c:v>
                </c:pt>
                <c:pt idx="919">
                  <c:v>265</c:v>
                </c:pt>
                <c:pt idx="920">
                  <c:v>395</c:v>
                </c:pt>
                <c:pt idx="921">
                  <c:v>395</c:v>
                </c:pt>
                <c:pt idx="922">
                  <c:v>395</c:v>
                </c:pt>
                <c:pt idx="923">
                  <c:v>395</c:v>
                </c:pt>
                <c:pt idx="924">
                  <c:v>815</c:v>
                </c:pt>
                <c:pt idx="925">
                  <c:v>800</c:v>
                </c:pt>
                <c:pt idx="926">
                  <c:v>640</c:v>
                </c:pt>
                <c:pt idx="927">
                  <c:v>640</c:v>
                </c:pt>
                <c:pt idx="928">
                  <c:v>640</c:v>
                </c:pt>
                <c:pt idx="929">
                  <c:v>640</c:v>
                </c:pt>
                <c:pt idx="930">
                  <c:v>640</c:v>
                </c:pt>
                <c:pt idx="931">
                  <c:v>695</c:v>
                </c:pt>
                <c:pt idx="932">
                  <c:v>615</c:v>
                </c:pt>
                <c:pt idx="933">
                  <c:v>530</c:v>
                </c:pt>
                <c:pt idx="934">
                  <c:v>555</c:v>
                </c:pt>
                <c:pt idx="935">
                  <c:v>320</c:v>
                </c:pt>
                <c:pt idx="936">
                  <c:v>340</c:v>
                </c:pt>
                <c:pt idx="937">
                  <c:v>320</c:v>
                </c:pt>
                <c:pt idx="938">
                  <c:v>100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35</c:v>
                </c:pt>
                <c:pt idx="1011">
                  <c:v>10</c:v>
                </c:pt>
                <c:pt idx="1012">
                  <c:v>125</c:v>
                </c:pt>
                <c:pt idx="1013">
                  <c:v>80</c:v>
                </c:pt>
                <c:pt idx="1014">
                  <c:v>85</c:v>
                </c:pt>
                <c:pt idx="1015">
                  <c:v>95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685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520</c:v>
                </c:pt>
                <c:pt idx="1736">
                  <c:v>730</c:v>
                </c:pt>
                <c:pt idx="1737">
                  <c:v>685</c:v>
                </c:pt>
                <c:pt idx="1738">
                  <c:v>500</c:v>
                </c:pt>
                <c:pt idx="1739">
                  <c:v>425</c:v>
                </c:pt>
                <c:pt idx="1740">
                  <c:v>850</c:v>
                </c:pt>
                <c:pt idx="1741">
                  <c:v>920</c:v>
                </c:pt>
                <c:pt idx="1742">
                  <c:v>955</c:v>
                </c:pt>
                <c:pt idx="1743">
                  <c:v>540</c:v>
                </c:pt>
                <c:pt idx="1744">
                  <c:v>440</c:v>
                </c:pt>
                <c:pt idx="1745">
                  <c:v>1050</c:v>
                </c:pt>
                <c:pt idx="1746">
                  <c:v>1335</c:v>
                </c:pt>
                <c:pt idx="1747">
                  <c:v>1390</c:v>
                </c:pt>
                <c:pt idx="1748">
                  <c:v>1200</c:v>
                </c:pt>
                <c:pt idx="1749">
                  <c:v>1610</c:v>
                </c:pt>
                <c:pt idx="1750">
                  <c:v>1575</c:v>
                </c:pt>
                <c:pt idx="1751">
                  <c:v>1400</c:v>
                </c:pt>
                <c:pt idx="1752">
                  <c:v>2000</c:v>
                </c:pt>
                <c:pt idx="1753">
                  <c:v>1210</c:v>
                </c:pt>
                <c:pt idx="1754">
                  <c:v>1210</c:v>
                </c:pt>
                <c:pt idx="1755">
                  <c:v>1735</c:v>
                </c:pt>
                <c:pt idx="1756">
                  <c:v>600</c:v>
                </c:pt>
                <c:pt idx="1757">
                  <c:v>230</c:v>
                </c:pt>
                <c:pt idx="1758">
                  <c:v>230</c:v>
                </c:pt>
                <c:pt idx="1759">
                  <c:v>1240</c:v>
                </c:pt>
                <c:pt idx="1760">
                  <c:v>1520</c:v>
                </c:pt>
                <c:pt idx="1761">
                  <c:v>1675</c:v>
                </c:pt>
                <c:pt idx="1762">
                  <c:v>1455</c:v>
                </c:pt>
                <c:pt idx="1763">
                  <c:v>2180</c:v>
                </c:pt>
                <c:pt idx="1764">
                  <c:v>2055</c:v>
                </c:pt>
                <c:pt idx="1765">
                  <c:v>1970</c:v>
                </c:pt>
                <c:pt idx="1766">
                  <c:v>675</c:v>
                </c:pt>
                <c:pt idx="1767">
                  <c:v>0</c:v>
                </c:pt>
                <c:pt idx="1768">
                  <c:v>310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85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350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250</c:v>
                </c:pt>
                <c:pt idx="1803">
                  <c:v>260</c:v>
                </c:pt>
                <c:pt idx="1804">
                  <c:v>260</c:v>
                </c:pt>
                <c:pt idx="1805">
                  <c:v>1270</c:v>
                </c:pt>
                <c:pt idx="1806">
                  <c:v>1085</c:v>
                </c:pt>
                <c:pt idx="1807">
                  <c:v>3500</c:v>
                </c:pt>
                <c:pt idx="1808">
                  <c:v>3775</c:v>
                </c:pt>
                <c:pt idx="1809">
                  <c:v>3990</c:v>
                </c:pt>
                <c:pt idx="1810">
                  <c:v>3205</c:v>
                </c:pt>
                <c:pt idx="1811">
                  <c:v>3205</c:v>
                </c:pt>
                <c:pt idx="1812">
                  <c:v>3205</c:v>
                </c:pt>
                <c:pt idx="1813">
                  <c:v>3205</c:v>
                </c:pt>
                <c:pt idx="1814">
                  <c:v>1225</c:v>
                </c:pt>
                <c:pt idx="1815">
                  <c:v>2480</c:v>
                </c:pt>
                <c:pt idx="1816">
                  <c:v>2525</c:v>
                </c:pt>
                <c:pt idx="1817">
                  <c:v>2525</c:v>
                </c:pt>
                <c:pt idx="1818">
                  <c:v>2525</c:v>
                </c:pt>
                <c:pt idx="1819">
                  <c:v>2525</c:v>
                </c:pt>
                <c:pt idx="1820">
                  <c:v>2525</c:v>
                </c:pt>
                <c:pt idx="1821">
                  <c:v>2390</c:v>
                </c:pt>
                <c:pt idx="1822">
                  <c:v>2195</c:v>
                </c:pt>
                <c:pt idx="1823">
                  <c:v>2130</c:v>
                </c:pt>
                <c:pt idx="1824">
                  <c:v>2130</c:v>
                </c:pt>
                <c:pt idx="1825">
                  <c:v>2130</c:v>
                </c:pt>
                <c:pt idx="1826">
                  <c:v>2920</c:v>
                </c:pt>
                <c:pt idx="1827">
                  <c:v>2890</c:v>
                </c:pt>
                <c:pt idx="1828">
                  <c:v>2895</c:v>
                </c:pt>
                <c:pt idx="1829">
                  <c:v>2895</c:v>
                </c:pt>
                <c:pt idx="1830">
                  <c:v>2895</c:v>
                </c:pt>
                <c:pt idx="1831">
                  <c:v>2895</c:v>
                </c:pt>
                <c:pt idx="1832">
                  <c:v>2875</c:v>
                </c:pt>
                <c:pt idx="1833">
                  <c:v>2880</c:v>
                </c:pt>
                <c:pt idx="1834">
                  <c:v>2610</c:v>
                </c:pt>
                <c:pt idx="1835">
                  <c:v>2330</c:v>
                </c:pt>
                <c:pt idx="1836">
                  <c:v>2345</c:v>
                </c:pt>
                <c:pt idx="1837">
                  <c:v>2125</c:v>
                </c:pt>
                <c:pt idx="1838">
                  <c:v>2160</c:v>
                </c:pt>
                <c:pt idx="1839">
                  <c:v>2205</c:v>
                </c:pt>
                <c:pt idx="1840">
                  <c:v>1990</c:v>
                </c:pt>
                <c:pt idx="1841">
                  <c:v>1855</c:v>
                </c:pt>
                <c:pt idx="1842">
                  <c:v>1970</c:v>
                </c:pt>
                <c:pt idx="1843">
                  <c:v>1930</c:v>
                </c:pt>
                <c:pt idx="1844">
                  <c:v>1985</c:v>
                </c:pt>
                <c:pt idx="1845">
                  <c:v>1890</c:v>
                </c:pt>
                <c:pt idx="1846">
                  <c:v>1755</c:v>
                </c:pt>
                <c:pt idx="1847">
                  <c:v>1475</c:v>
                </c:pt>
                <c:pt idx="1848">
                  <c:v>1710</c:v>
                </c:pt>
                <c:pt idx="1849">
                  <c:v>1790</c:v>
                </c:pt>
                <c:pt idx="1850">
                  <c:v>1850</c:v>
                </c:pt>
                <c:pt idx="1851">
                  <c:v>1860</c:v>
                </c:pt>
                <c:pt idx="1852">
                  <c:v>1865</c:v>
                </c:pt>
                <c:pt idx="1853">
                  <c:v>1865</c:v>
                </c:pt>
                <c:pt idx="1854">
                  <c:v>1995</c:v>
                </c:pt>
                <c:pt idx="1855">
                  <c:v>1950</c:v>
                </c:pt>
                <c:pt idx="1856">
                  <c:v>1925</c:v>
                </c:pt>
                <c:pt idx="1857">
                  <c:v>1815</c:v>
                </c:pt>
                <c:pt idx="1858">
                  <c:v>1820</c:v>
                </c:pt>
                <c:pt idx="1859">
                  <c:v>1820</c:v>
                </c:pt>
                <c:pt idx="1860">
                  <c:v>1865</c:v>
                </c:pt>
                <c:pt idx="1861">
                  <c:v>1865</c:v>
                </c:pt>
                <c:pt idx="1862">
                  <c:v>1865</c:v>
                </c:pt>
                <c:pt idx="1863">
                  <c:v>2050</c:v>
                </c:pt>
                <c:pt idx="1864">
                  <c:v>2350</c:v>
                </c:pt>
                <c:pt idx="1865">
                  <c:v>2555</c:v>
                </c:pt>
                <c:pt idx="1866">
                  <c:v>2195</c:v>
                </c:pt>
                <c:pt idx="1867">
                  <c:v>2130</c:v>
                </c:pt>
                <c:pt idx="1868">
                  <c:v>2255</c:v>
                </c:pt>
                <c:pt idx="1869">
                  <c:v>2320</c:v>
                </c:pt>
                <c:pt idx="1870">
                  <c:v>2320</c:v>
                </c:pt>
                <c:pt idx="1871">
                  <c:v>2195</c:v>
                </c:pt>
                <c:pt idx="1872">
                  <c:v>1590</c:v>
                </c:pt>
                <c:pt idx="1873">
                  <c:v>1560</c:v>
                </c:pt>
                <c:pt idx="1874">
                  <c:v>1410</c:v>
                </c:pt>
                <c:pt idx="1875">
                  <c:v>1170</c:v>
                </c:pt>
                <c:pt idx="1876">
                  <c:v>995</c:v>
                </c:pt>
                <c:pt idx="1877">
                  <c:v>995</c:v>
                </c:pt>
                <c:pt idx="1878">
                  <c:v>1050</c:v>
                </c:pt>
                <c:pt idx="1879">
                  <c:v>1015</c:v>
                </c:pt>
                <c:pt idx="1880">
                  <c:v>90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105</c:v>
                </c:pt>
                <c:pt idx="1885">
                  <c:v>80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425</c:v>
                </c:pt>
                <c:pt idx="2027">
                  <c:v>435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245</c:v>
                </c:pt>
                <c:pt idx="2038">
                  <c:v>160</c:v>
                </c:pt>
                <c:pt idx="2039">
                  <c:v>45</c:v>
                </c:pt>
                <c:pt idx="2040">
                  <c:v>70</c:v>
                </c:pt>
                <c:pt idx="2041">
                  <c:v>255</c:v>
                </c:pt>
                <c:pt idx="2042">
                  <c:v>155</c:v>
                </c:pt>
                <c:pt idx="2043">
                  <c:v>335</c:v>
                </c:pt>
                <c:pt idx="2044">
                  <c:v>550</c:v>
                </c:pt>
                <c:pt idx="2045">
                  <c:v>25</c:v>
                </c:pt>
                <c:pt idx="2046">
                  <c:v>0</c:v>
                </c:pt>
                <c:pt idx="2047">
                  <c:v>0</c:v>
                </c:pt>
                <c:pt idx="2048">
                  <c:v>120</c:v>
                </c:pt>
                <c:pt idx="2049">
                  <c:v>80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35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0</c:v>
                </c:pt>
                <c:pt idx="2243">
                  <c:v>0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0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0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0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0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0</c:v>
                </c:pt>
                <c:pt idx="3264">
                  <c:v>0</c:v>
                </c:pt>
                <c:pt idx="3265">
                  <c:v>0</c:v>
                </c:pt>
                <c:pt idx="3266">
                  <c:v>0</c:v>
                </c:pt>
                <c:pt idx="3267">
                  <c:v>0</c:v>
                </c:pt>
                <c:pt idx="3268">
                  <c:v>0</c:v>
                </c:pt>
                <c:pt idx="3269">
                  <c:v>0</c:v>
                </c:pt>
                <c:pt idx="3270">
                  <c:v>0</c:v>
                </c:pt>
                <c:pt idx="3271">
                  <c:v>0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0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0</c:v>
                </c:pt>
                <c:pt idx="3287">
                  <c:v>0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0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</c:numCache>
            </c:numRef>
          </c:val>
        </c:ser>
        <c:marker val="1"/>
        <c:axId val="93903104"/>
        <c:axId val="93962240"/>
      </c:lineChart>
      <c:catAx>
        <c:axId val="93903104"/>
        <c:scaling>
          <c:orientation val="minMax"/>
        </c:scaling>
        <c:axPos val="b"/>
        <c:majorTickMark val="none"/>
        <c:tickLblPos val="none"/>
        <c:crossAx val="93962240"/>
        <c:crosses val="autoZero"/>
        <c:auto val="1"/>
        <c:lblAlgn val="ctr"/>
        <c:lblOffset val="100"/>
      </c:catAx>
      <c:valAx>
        <c:axId val="93962240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3903104"/>
        <c:crosses val="autoZero"/>
        <c:crossBetween val="between"/>
      </c:valAx>
      <c:spPr>
        <a:solidFill>
          <a:prstClr val="white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ыфваыва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47A97E4-E611-44FA-ADC2-82F33A22D686}" type="datetimeFigureOut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3C36741-7970-4D0E-B3ED-78FE01FB9B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ыфваыва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4E66092-7646-4873-BEC5-378E97B2465C}" type="datetimeFigureOut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D32E332-C68A-4B3A-8B34-509CCA5DEB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164B3-6DD1-425E-8D79-87473D8DA34C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12F34-EBEE-48F3-8A3C-A5E6A896B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5E3CB-9249-4E16-93A2-08DCAE9FD8ED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F783F-50A1-4AE3-B927-986AB41AF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B226F-5760-423B-BBA6-BAE504BEBBC7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848A6-8029-4451-A98E-0555B3CCB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B76C4-5C77-4D69-80A8-6188D0678458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F7523-FAD7-4453-9BBB-1AF302D98F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DA637-3A07-4F63-A136-39D745FF7F55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A4622-C62F-4434-9CD3-AAC8DDB7D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FCB4A-BBD4-46F0-93C6-519EB88813F0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BB121-B70F-42EB-93A4-63AC6C13CB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CCDE8-71BC-431C-A9CD-05F2F1145B5D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DE4E7-094A-47A6-90A7-CE142F29A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2077B-0B15-4642-A6CC-832BEBEE267F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FD998-2243-4CD5-AB30-411E743E3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15822-6DEB-4DEE-9B47-69A8515B7219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B8A3E-E0F7-4717-B30C-CEA8AB04D5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23B9C-1D30-4A2E-9941-D0394FEE8476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B5B0D-4EE0-4EDD-9BB0-851F7067A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EA7DD-FD67-4F74-BBC8-45E69363C2E6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D439-8F44-4E36-8AE4-7AA3AFF0B6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alpha val="53999"/>
              </a:schemeClr>
            </a:gs>
            <a:gs pos="100000">
              <a:srgbClr val="008000">
                <a:alpha val="39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0F7F9D-6FAD-4D14-8338-9B6DF3BF9D4E}" type="datetime1">
              <a:rPr lang="ru-RU"/>
              <a:pPr>
                <a:defRPr/>
              </a:pPr>
              <a:t>11/10/2007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4D3136-1951-4ABB-AA4D-716207754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8348" y="0"/>
            <a:ext cx="4888254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2705100"/>
            <a:ext cx="9144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2431" y="2077640"/>
            <a:ext cx="6814344" cy="34163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Фьючерсы: арбитраж с использованием фьючерсов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Структурные продукты на основе опционов и облигаций: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Стратегии применяемые в продуктах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Сравнение стратеги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Арбитраж на срочном рынке.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Арбитраж синтетика–фьючерс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Бокс-арбитраж между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синтетикой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Анализ и работа на срочном рынке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2055" name="TextBox 6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33076" y="1447800"/>
            <a:ext cx="145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71738"/>
            <a:ext cx="4762500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3079" name="TextBox 6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0" name="TextBox 7"/>
          <p:cNvSpPr txBox="1">
            <a:spLocks noChangeArrowheads="1"/>
          </p:cNvSpPr>
          <p:nvPr/>
        </p:nvSpPr>
        <p:spPr bwMode="auto">
          <a:xfrm>
            <a:off x="1943099" y="1257300"/>
            <a:ext cx="5229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Арбитраж с использованием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фьючерсов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1" name="TextBox 8"/>
          <p:cNvSpPr txBox="1">
            <a:spLocks noChangeArrowheads="1"/>
          </p:cNvSpPr>
          <p:nvPr/>
        </p:nvSpPr>
        <p:spPr bwMode="auto">
          <a:xfrm>
            <a:off x="3270250" y="1809750"/>
            <a:ext cx="2617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Арбитраж спот-фьючерс</a:t>
            </a:r>
          </a:p>
        </p:txBody>
      </p:sp>
      <p:sp>
        <p:nvSpPr>
          <p:cNvPr id="3082" name="TextBox 9"/>
          <p:cNvSpPr txBox="1">
            <a:spLocks noChangeArrowheads="1"/>
          </p:cNvSpPr>
          <p:nvPr/>
        </p:nvSpPr>
        <p:spPr bwMode="auto">
          <a:xfrm>
            <a:off x="96838" y="4930775"/>
            <a:ext cx="46434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(Базис между индексом РТС и фьючерсом на индекс РТС)</a:t>
            </a:r>
          </a:p>
        </p:txBody>
      </p:sp>
      <p:sp>
        <p:nvSpPr>
          <p:cNvPr id="3083" name="TextBox 10"/>
          <p:cNvSpPr txBox="1">
            <a:spLocks noChangeArrowheads="1"/>
          </p:cNvSpPr>
          <p:nvPr/>
        </p:nvSpPr>
        <p:spPr bwMode="auto">
          <a:xfrm>
            <a:off x="5143500" y="2497138"/>
            <a:ext cx="384492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Изменение разницы между фьючерсом и индексом(базис) можно использовать для извлечения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прибыли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Например, покупая базовый актив и продавая фьючерс,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уменьшениии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расхождения можно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будет закрыть позиции получив разницу.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62225"/>
            <a:ext cx="4762500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4103" name="TextBox 6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5" name="TextBox 8"/>
          <p:cNvSpPr txBox="1">
            <a:spLocks noChangeArrowheads="1"/>
          </p:cNvSpPr>
          <p:nvPr/>
        </p:nvSpPr>
        <p:spPr bwMode="auto">
          <a:xfrm>
            <a:off x="3270250" y="1809750"/>
            <a:ext cx="2263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Календарные спрэды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6" name="TextBox 9"/>
          <p:cNvSpPr txBox="1">
            <a:spLocks noChangeArrowheads="1"/>
          </p:cNvSpPr>
          <p:nvPr/>
        </p:nvSpPr>
        <p:spPr bwMode="auto">
          <a:xfrm>
            <a:off x="9525" y="5076825"/>
            <a:ext cx="4791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Базис между мартовским и декабрьскими фьючерсами на индекс РТС</a:t>
            </a:r>
          </a:p>
        </p:txBody>
      </p:sp>
      <p:sp>
        <p:nvSpPr>
          <p:cNvPr id="4107" name="TextBox 10"/>
          <p:cNvSpPr txBox="1">
            <a:spLocks noChangeArrowheads="1"/>
          </p:cNvSpPr>
          <p:nvPr/>
        </p:nvSpPr>
        <p:spPr bwMode="auto">
          <a:xfrm>
            <a:off x="5143500" y="2497138"/>
            <a:ext cx="384492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Изменение разницы между фьючерсами с разными сроками погашения можно использовать для извлечения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прибыли.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Например, покупая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декабрьский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(200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фьючерс и продавая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мартовский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(200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уменьшении разницы можно будет закрыть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позиции,  получив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прибыль.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943099" y="1257300"/>
            <a:ext cx="5229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Арбитраж с использованием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фьючерсов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7125" y="1905000"/>
            <a:ext cx="387029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Преимущества структурных продуктов</a:t>
            </a: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271463" y="2390775"/>
            <a:ext cx="85820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 неограниченная прибыль при заранее известном риске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>
                <a:latin typeface="Times New Roman" pitchFamily="18" charset="0"/>
                <a:cs typeface="Times New Roman" pitchFamily="18" charset="0"/>
              </a:rPr>
            </a:br>
            <a:r>
              <a:rPr lang="ru-RU" sz="1200">
                <a:latin typeface="Times New Roman" pitchFamily="18" charset="0"/>
                <a:cs typeface="Times New Roman" pitchFamily="18" charset="0"/>
              </a:rPr>
              <a:t>Инвестор твердо знает, что потерять больше определенной суммы он не может ни при каких обстоятельствах</a:t>
            </a:r>
          </a:p>
          <a:p>
            <a:pPr>
              <a:buFont typeface="Wingdings" pitchFamily="2" charset="2"/>
              <a:buChar char="v"/>
            </a:pP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 консервативная стратегия, обеспечивающая возврат вложенных средств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>
                <a:latin typeface="Times New Roman" pitchFamily="18" charset="0"/>
                <a:cs typeface="Times New Roman" pitchFamily="18" charset="0"/>
              </a:rPr>
            </a:br>
            <a:r>
              <a:rPr lang="ru-RU" sz="1200">
                <a:latin typeface="Times New Roman" pitchFamily="18" charset="0"/>
                <a:cs typeface="Times New Roman" pitchFamily="18" charset="0"/>
              </a:rPr>
              <a:t>Данная стратегия обеспечивает возврат первоначально вложенной суммы даже при самом непредсказуемом и неблагоприятном развитии событий на рынке. </a:t>
            </a:r>
          </a:p>
          <a:p>
            <a:pPr>
              <a:buFont typeface="Wingdings" pitchFamily="2" charset="2"/>
              <a:buChar char="v"/>
            </a:pP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 широкая диверсификация вложений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>
                <a:latin typeface="Times New Roman" pitchFamily="18" charset="0"/>
                <a:cs typeface="Times New Roman" pitchFamily="18" charset="0"/>
              </a:rPr>
            </a:br>
            <a:r>
              <a:rPr lang="ru-RU" sz="1200">
                <a:latin typeface="Times New Roman" pitchFamily="18" charset="0"/>
                <a:cs typeface="Times New Roman" pitchFamily="18" charset="0"/>
              </a:rPr>
              <a:t>Вложения в такие разнородные активы, как фондовые индексы, товары и валюты уменьшают риски и, как правило, улучшают конечный результат. </a:t>
            </a:r>
          </a:p>
          <a:p>
            <a:pPr>
              <a:buFont typeface="Wingdings" pitchFamily="2" charset="2"/>
              <a:buChar char="v"/>
            </a:pP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 возможность получения прибыли и на падающем рынке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>
                <a:latin typeface="Times New Roman" pitchFamily="18" charset="0"/>
                <a:cs typeface="Times New Roman" pitchFamily="18" charset="0"/>
              </a:rPr>
            </a:br>
            <a:r>
              <a:rPr lang="ru-RU" sz="1200">
                <a:latin typeface="Times New Roman" pitchFamily="18" charset="0"/>
                <a:cs typeface="Times New Roman" pitchFamily="18" charset="0"/>
              </a:rPr>
              <a:t>Покупка определенных типов опционов позволяет зарабатывать на падении каких-либо активов, опять же при заранее известном и строго ограниченном риске. </a:t>
            </a:r>
          </a:p>
          <a:p>
            <a:pPr>
              <a:buFont typeface="Wingdings" pitchFamily="2" charset="2"/>
              <a:buChar char="v"/>
            </a:pP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 возможность заработать больше от роста актива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>
                <a:latin typeface="Times New Roman" pitchFamily="18" charset="0"/>
                <a:cs typeface="Times New Roman" pitchFamily="18" charset="0"/>
              </a:rPr>
            </a:br>
            <a:r>
              <a:rPr lang="ru-RU" sz="1200">
                <a:latin typeface="Times New Roman" pitchFamily="18" charset="0"/>
                <a:cs typeface="Times New Roman" pitchFamily="18" charset="0"/>
              </a:rPr>
              <a:t>Покупка опционов может принести и больший доход, по сравнению с ростом самого актива, все зависит от того, в каком количестве покупаются опционы.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15022" y="1285875"/>
            <a:ext cx="26949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Структурные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продукты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8" name="TextBox 7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5129" name="TextBox 8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3786182" y="2643182"/>
          <a:ext cx="515302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49" name="TextBox 7"/>
          <p:cNvSpPr txBox="1">
            <a:spLocks noChangeArrowheads="1"/>
          </p:cNvSpPr>
          <p:nvPr/>
        </p:nvSpPr>
        <p:spPr bwMode="auto">
          <a:xfrm>
            <a:off x="214313" y="2487613"/>
            <a:ext cx="378618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Например, инвестировано 1 млн. рублей по консервативной стратегии.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Март 2008 АТМ опционы на индекс РТС стоят около 5%.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опционы вкладываем 2.5% от капитала, остальное в облигации.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итоге получаем 50% от роста индекса РТС за этот период.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Риск по истечению отчетного периода составляет 0%, благодаря компенсации купона по облигациям.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52" name="TextBox 10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6153" name="TextBox 11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5022" y="1838325"/>
            <a:ext cx="26949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Структурные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продукты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05425" y="3000375"/>
            <a:ext cx="157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Облигации</a:t>
            </a:r>
            <a:endParaRPr lang="ru-RU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6125" y="5019675"/>
            <a:ext cx="111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Опционы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Соединительная линия уступом 18"/>
          <p:cNvCxnSpPr/>
          <p:nvPr/>
        </p:nvCxnSpPr>
        <p:spPr>
          <a:xfrm flipV="1">
            <a:off x="2890838" y="4381500"/>
            <a:ext cx="1490662" cy="833438"/>
          </a:xfrm>
          <a:prstGeom prst="bentConnector3">
            <a:avLst>
              <a:gd name="adj1" fmla="val 50000"/>
            </a:avLst>
          </a:prstGeom>
          <a:ln w="38100" cap="sq" cmpd="dbl">
            <a:headEnd type="oval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TextBox 6"/>
          <p:cNvSpPr txBox="1">
            <a:spLocks noChangeArrowheads="1"/>
          </p:cNvSpPr>
          <p:nvPr/>
        </p:nvSpPr>
        <p:spPr bwMode="auto">
          <a:xfrm>
            <a:off x="176213" y="1857375"/>
            <a:ext cx="8786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Часть активов для вложения в рисковые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инструменты можно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использовать на свое усмотрение, например можно применять различные стратегии на базе опционов и фьючерсов на индекс РТС.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33307" y="3857625"/>
          <a:ext cx="3857651" cy="1938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3" name="TextBox 29"/>
          <p:cNvSpPr txBox="1">
            <a:spLocks noChangeArrowheads="1"/>
          </p:cNvSpPr>
          <p:nvPr/>
        </p:nvSpPr>
        <p:spPr bwMode="auto">
          <a:xfrm>
            <a:off x="4562475" y="3124200"/>
            <a:ext cx="41624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Покупка опциона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Call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Стратегии торговли волатильностью</a:t>
            </a:r>
          </a:p>
          <a:p>
            <a:pPr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Спрэды</a:t>
            </a:r>
          </a:p>
          <a:p>
            <a:pPr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Календарные спрэды</a:t>
            </a:r>
          </a:p>
          <a:p>
            <a:pPr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Дельта-нейтральный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стратегии</a:t>
            </a:r>
          </a:p>
        </p:txBody>
      </p:sp>
      <p:pic>
        <p:nvPicPr>
          <p:cNvPr id="717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7" name="TextBox 36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7178" name="TextBox 37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25" y="2595562"/>
            <a:ext cx="4572000" cy="2981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195" name="TextBox 9"/>
          <p:cNvSpPr txBox="1">
            <a:spLocks noChangeArrowheads="1"/>
          </p:cNvSpPr>
          <p:nvPr/>
        </p:nvSpPr>
        <p:spPr bwMode="auto">
          <a:xfrm>
            <a:off x="185738" y="5713413"/>
            <a:ext cx="4691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(Сравнение профиля риска для опциона 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и стратегии 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Call Spread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17808" y="1466850"/>
            <a:ext cx="402238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Стратегии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Call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Spread (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Колл Спрэд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9" name="TextBox 15"/>
          <p:cNvSpPr txBox="1">
            <a:spLocks noChangeArrowheads="1"/>
          </p:cNvSpPr>
          <p:nvPr/>
        </p:nvSpPr>
        <p:spPr bwMode="auto">
          <a:xfrm>
            <a:off x="4879975" y="2973388"/>
            <a:ext cx="42640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Стратегия заключается в покупке опциона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Call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Колл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«около денег» (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ATM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и продажи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опциона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«вне денег» (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OTM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рисунке видно, что стратегия может принести больше прибыли, нежели покупка опциона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при том же уровне риска.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8" y="2576512"/>
            <a:ext cx="4562475" cy="3000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958029" y="1533525"/>
            <a:ext cx="334194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Стратегии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Straddle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Стрэддл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4879975" y="2906713"/>
            <a:ext cx="42640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Покупка опциона 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Call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Put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с одинаковым страйком и одинаковой датой исполнения.</a:t>
            </a:r>
          </a:p>
          <a:p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endParaRPr lang="en-US" sz="1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Стратегия рассчитана на движение рынка в любом направлении, поэтому можно отказаться от попыток прогнозирования рынка. Единственный возможный вариант получения убытка при использовании стрэддла, это если рынок останется на месте на дату исполнения опциона.</a:t>
            </a:r>
          </a:p>
        </p:txBody>
      </p:sp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1343025" y="5553075"/>
            <a:ext cx="2895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Профиль риска для Стрэддла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5" name="TextBox 8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9226" name="TextBox 9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73066" y="1438275"/>
            <a:ext cx="471186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Стратегии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Iron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Condor (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железный кондор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5" name="TextBox 9"/>
          <p:cNvSpPr txBox="1">
            <a:spLocks noChangeArrowheads="1"/>
          </p:cNvSpPr>
          <p:nvPr/>
        </p:nvSpPr>
        <p:spPr bwMode="auto">
          <a:xfrm>
            <a:off x="4979988" y="2600325"/>
            <a:ext cx="4164012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Стратегия позволяет зарабатывать во время стагнации на рынке. Продавая опционы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Put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«вне денег»,  инвестор получает прибыль от продажи, если опционы не будут исполнены, т.е. рынок останется между страйками (ценами исполнения) проданных опционов.</a:t>
            </a:r>
          </a:p>
          <a:p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В отличие от таких стратегий как «короткий стрэддл» или «короткий стрэнгл», «железный кондор» имеет ограниченный риск.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157" y="2560909"/>
            <a:ext cx="4581525" cy="2981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1235075" y="5710238"/>
            <a:ext cx="27146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Short straddle   </a:t>
            </a: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Iron Condor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9" name="TextBox 13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10250" name="TextBox 14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Дельта хеджирова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09800"/>
            <a:ext cx="5372100" cy="2914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4313" y="1276350"/>
            <a:ext cx="36163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Дельта - нейтральные стратегии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12296" name="TextBox 7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9859" y="2028616"/>
            <a:ext cx="351958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Опционы имеют параметр «Дельта», который говорит о чувствительности к цене базового актива, и рассматривается как коэффициент хеджирования. Постоянно поддерживая общую «Дельту» портфеля нейтральной (близкой к нулю) можно зарабатывать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диапазоне.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Постоянные операции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рехеджирования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приносят прибыль при ограниченном риске (уплаченная за опционы премия).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1250" y="1257300"/>
            <a:ext cx="33607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Арбитраж-синтетика фьючерс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13" y="1709738"/>
            <a:ext cx="4546600" cy="2824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8" name="TextBox 8"/>
          <p:cNvSpPr txBox="1">
            <a:spLocks noChangeArrowheads="1"/>
          </p:cNvSpPr>
          <p:nvPr/>
        </p:nvSpPr>
        <p:spPr bwMode="auto">
          <a:xfrm>
            <a:off x="4848225" y="1704975"/>
            <a:ext cx="408622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Длинный синтетический фьючерс состоит из купленного опциона колл и проданного опциона пут с одинаковыми страйками и датами исполнения.</a:t>
            </a:r>
          </a:p>
          <a:p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Расчет стоимости длинного синтетического фьючерса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u="sng">
                <a:latin typeface="Times New Roman" pitchFamily="18" charset="0"/>
                <a:cs typeface="Times New Roman" pitchFamily="18" charset="0"/>
              </a:rPr>
              <a:t>Bid Call – Ask Put + Strike</a:t>
            </a:r>
            <a:endParaRPr lang="ru-RU" sz="1600" u="sng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u="sng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Арбитраж заключается в фиксировании расхождения цен между длинным синтетическим фьючерсом и коротким обычным фьючерсом.</a:t>
            </a:r>
          </a:p>
        </p:txBody>
      </p:sp>
      <p:sp>
        <p:nvSpPr>
          <p:cNvPr id="13319" name="TextBox 10"/>
          <p:cNvSpPr txBox="1">
            <a:spLocks noChangeArrowheads="1"/>
          </p:cNvSpPr>
          <p:nvPr/>
        </p:nvSpPr>
        <p:spPr bwMode="auto">
          <a:xfrm>
            <a:off x="238125" y="4991100"/>
            <a:ext cx="8648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Покупая длинный синтетический фьючерс и продавая обычный фьючерс, инвестор фиксирует расхождение цен, тем самым получает безрисковую прибыль.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21" name="TextBox 12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4105275"/>
          <a:ext cx="4429125" cy="214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3819525" y="1152525"/>
          <a:ext cx="5324475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3" name="TextBox 6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14344" name="TextBox 7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5" name="TextBox 8"/>
          <p:cNvSpPr txBox="1">
            <a:spLocks noChangeArrowheads="1"/>
          </p:cNvSpPr>
          <p:nvPr/>
        </p:nvSpPr>
        <p:spPr bwMode="auto">
          <a:xfrm>
            <a:off x="304800" y="1838325"/>
            <a:ext cx="35337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На графике представлены цены фьючерса и длинного синтетического фьючерса. Выброс на графике обозначает расхождение цен, т.е. короткий фьючерс дороже длинного синтетического фьючерса.</a:t>
            </a:r>
          </a:p>
        </p:txBody>
      </p:sp>
      <p:sp>
        <p:nvSpPr>
          <p:cNvPr id="14346" name="TextBox 9"/>
          <p:cNvSpPr txBox="1">
            <a:spLocks noChangeArrowheads="1"/>
          </p:cNvSpPr>
          <p:nvPr/>
        </p:nvSpPr>
        <p:spPr bwMode="auto">
          <a:xfrm>
            <a:off x="4562475" y="4400550"/>
            <a:ext cx="35337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График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базиса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между длинным синтетическим фьючерсом и коротким обычным фьючерсом, выбросы означают возможность арбитражной операции.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-9525" y="3429000"/>
          <a:ext cx="45720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15367" name="TextBox 6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4425" y="1381125"/>
            <a:ext cx="18161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Бокс арбитраж </a:t>
            </a:r>
          </a:p>
        </p:txBody>
      </p:sp>
      <p:sp>
        <p:nvSpPr>
          <p:cNvPr id="15369" name="TextBox 8"/>
          <p:cNvSpPr txBox="1">
            <a:spLocks noChangeArrowheads="1"/>
          </p:cNvSpPr>
          <p:nvPr/>
        </p:nvSpPr>
        <p:spPr bwMode="auto">
          <a:xfrm>
            <a:off x="4562475" y="3648075"/>
            <a:ext cx="43243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На графике представлен базис между длинным синтетическим фьючерсом построенным на опционах с ценой исполнения 225 000 и коротким синтетическим фьючерсом построенным на опционах с ценой исполнения 230000.</a:t>
            </a:r>
          </a:p>
        </p:txBody>
      </p:sp>
      <p:sp>
        <p:nvSpPr>
          <p:cNvPr id="15370" name="TextBox 9"/>
          <p:cNvSpPr txBox="1">
            <a:spLocks noChangeArrowheads="1"/>
          </p:cNvSpPr>
          <p:nvPr/>
        </p:nvSpPr>
        <p:spPr bwMode="auto">
          <a:xfrm>
            <a:off x="247650" y="1858963"/>
            <a:ext cx="86391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Бокс-арбитраж используется при расхождении цен между длинным и коротким синтетическими фьючерсами с разными ценами исполнения и одинаковыми датами исполнения. Если длинный синтетический фьючерс стоит дешевле короткого синтетического фьючерса, то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можно также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зафиксировать разницу.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14688" y="285750"/>
            <a:ext cx="469106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09650"/>
            <a:ext cx="9144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портфеля со срочными инструментами </a:t>
            </a:r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" y="2952750"/>
            <a:ext cx="907573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347788"/>
            <a:ext cx="89725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0" y="6488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16393" name="TextBox 9"/>
          <p:cNvSpPr txBox="1">
            <a:spLocks noChangeArrowheads="1"/>
          </p:cNvSpPr>
          <p:nvPr/>
        </p:nvSpPr>
        <p:spPr bwMode="auto">
          <a:xfrm>
            <a:off x="4562475" y="639603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2337" y="381000"/>
            <a:ext cx="2200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-1" y="1609725"/>
            <a:ext cx="93249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«Фьючерсы и опционы на Индекс РТС: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новые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торговые идеи и возможности»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238875"/>
            <a:ext cx="9144000" cy="619125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/>
              </a:gs>
            </a:gsLst>
            <a:lin ang="54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2281237" y="3059113"/>
            <a:ext cx="4562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+7 (495) 988 89 18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2271712" y="2452688"/>
            <a:ext cx="4581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www.option.ru</a:t>
            </a:r>
            <a:endParaRPr lang="ru-RU" sz="2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281237" y="4135438"/>
            <a:ext cx="456247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г. Москва, переулок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Капранова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2007 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281237" y="3621088"/>
            <a:ext cx="45624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ИФК «Опцион»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1031</Words>
  <Application>Microsoft Office PowerPoint</Application>
  <PresentationFormat>Экран (4:3)</PresentationFormat>
  <Paragraphs>153</Paragraphs>
  <Slides>16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ИФК Опцион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Филяев Дмитрий</dc:creator>
  <cp:lastModifiedBy>Дмитрий</cp:lastModifiedBy>
  <cp:revision>76</cp:revision>
  <dcterms:created xsi:type="dcterms:W3CDTF">2007-11-08T13:05:46Z</dcterms:created>
  <dcterms:modified xsi:type="dcterms:W3CDTF">2007-11-10T09:34:20Z</dcterms:modified>
</cp:coreProperties>
</file>